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0" r:id="rId5"/>
  </p:sldMasterIdLst>
  <p:notesMasterIdLst>
    <p:notesMasterId r:id="rId34"/>
  </p:notesMasterIdLst>
  <p:sldIdLst>
    <p:sldId id="2134808880" r:id="rId6"/>
    <p:sldId id="2134808938" r:id="rId7"/>
    <p:sldId id="2134808939" r:id="rId8"/>
    <p:sldId id="2134808922" r:id="rId9"/>
    <p:sldId id="2134808940" r:id="rId10"/>
    <p:sldId id="2134808094" r:id="rId11"/>
    <p:sldId id="2134808148" r:id="rId12"/>
    <p:sldId id="2134808920" r:id="rId13"/>
    <p:sldId id="2134808941" r:id="rId14"/>
    <p:sldId id="2134808097" r:id="rId15"/>
    <p:sldId id="2134808098" r:id="rId16"/>
    <p:sldId id="2134808942" r:id="rId17"/>
    <p:sldId id="2134808151" r:id="rId18"/>
    <p:sldId id="2134808945" r:id="rId19"/>
    <p:sldId id="2134808125" r:id="rId20"/>
    <p:sldId id="2134808126" r:id="rId21"/>
    <p:sldId id="2134808127" r:id="rId22"/>
    <p:sldId id="2134808156" r:id="rId23"/>
    <p:sldId id="2134808943" r:id="rId24"/>
    <p:sldId id="2134808936" r:id="rId25"/>
    <p:sldId id="2134808928" r:id="rId26"/>
    <p:sldId id="2134808929" r:id="rId27"/>
    <p:sldId id="2134808930" r:id="rId28"/>
    <p:sldId id="2134808931" r:id="rId29"/>
    <p:sldId id="2134808944" r:id="rId30"/>
    <p:sldId id="2134808163" r:id="rId31"/>
    <p:sldId id="2134808925" r:id="rId32"/>
    <p:sldId id="21348089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C68A29-85F0-1404-F6C4-C4B3DF355227}" name="Eric Hargarten" initials="EH" userId="S::eric.hargarten@carebridgehealth.com::f1dc48ab-3fe6-420e-8e24-b8eea4f4bae9" providerId="AD"/>
  <p188:author id="{8E2C7135-1DA9-A116-419F-DE74270AB4DD}" name="Matthew Saylor" initials="MS" userId="S::Matthew.Saylor@carebridgehealth.com::03df84cf-854e-4d93-8b91-2364f3cecd62" providerId="AD"/>
  <p188:author id="{C0381957-FE55-EB4B-FC7A-74597B2A39B2}" name="Jessica Heritage" initials="JH" userId="S::jessica.heritage@carebridgehealth.com::8c410c8a-7a02-4c75-a132-8541ef4b47e3" providerId="AD"/>
  <p188:author id="{6507D46A-6E11-DEFB-6657-85694210B642}" name="Maggie Ward" initials="MW" userId="S::maggie.ward@carebridgehealth.com::72eab7de-2e05-4684-9d27-972479eb3b9c" providerId="AD"/>
  <p188:author id="{11E5B7C8-A2C2-879B-A4C0-C72A86F983A1}" name="Matthew Saylor" initials="MS" userId="S::matthew.saylor@carebridgehealth.com::03df84cf-854e-4d93-8b91-2364f3cecd62" providerId="AD"/>
  <p188:author id="{9E02C0EE-F3AB-9DBB-ADBB-63C17B8E1B7D}" name="Matt Klooster" initials="MK" userId="S::matt.klooster@carebridgehealth.com::e98b3263-5340-4e45-b39d-c36c87ed13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Heritage" initials="JH" lastIdx="5" clrIdx="0">
    <p:extLst>
      <p:ext uri="{19B8F6BF-5375-455C-9EA6-DF929625EA0E}">
        <p15:presenceInfo xmlns:p15="http://schemas.microsoft.com/office/powerpoint/2012/main" userId="S::jessica.heritage@carebridgehealth.com::8c410c8a-7a02-4c75-a132-8541ef4b47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2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F0693-0B62-4085-9549-6646A85E8F5D}" v="728" dt="2025-03-10T20:25:23.626"/>
    <p1510:client id="{8A120AF3-4CF8-4478-B5FE-27A9617843CA}" v="473" dt="2025-03-11T13:40:22.341"/>
    <p1510:client id="{F36D9363-8AA7-AE12-E457-9A5B644E0426}" v="28" dt="2025-03-10T20:42:01.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aylor" userId="S::matthew.saylor@carebridgehealth.com::03df84cf-854e-4d93-8b91-2364f3cecd62" providerId="AD" clId="Web-{F36D9363-8AA7-AE12-E457-9A5B644E0426}"/>
    <pc:docChg chg="modSld">
      <pc:chgData name="Matthew Saylor" userId="S::matthew.saylor@carebridgehealth.com::03df84cf-854e-4d93-8b91-2364f3cecd62" providerId="AD" clId="Web-{F36D9363-8AA7-AE12-E457-9A5B644E0426}" dt="2025-03-10T20:42:01.068" v="20" actId="1076"/>
      <pc:docMkLst>
        <pc:docMk/>
      </pc:docMkLst>
      <pc:sldChg chg="addSp delSp modSp">
        <pc:chgData name="Matthew Saylor" userId="S::matthew.saylor@carebridgehealth.com::03df84cf-854e-4d93-8b91-2364f3cecd62" providerId="AD" clId="Web-{F36D9363-8AA7-AE12-E457-9A5B644E0426}" dt="2025-03-10T20:42:01.068" v="20" actId="1076"/>
        <pc:sldMkLst>
          <pc:docMk/>
          <pc:sldMk cId="2801816655" sldId="2134808920"/>
        </pc:sldMkLst>
        <pc:spChg chg="add del">
          <ac:chgData name="Matthew Saylor" userId="S::matthew.saylor@carebridgehealth.com::03df84cf-854e-4d93-8b91-2364f3cecd62" providerId="AD" clId="Web-{F36D9363-8AA7-AE12-E457-9A5B644E0426}" dt="2025-03-10T20:41:39.160" v="14"/>
          <ac:spMkLst>
            <pc:docMk/>
            <pc:sldMk cId="2801816655" sldId="2134808920"/>
            <ac:spMk id="7" creationId="{761AF479-110A-61D8-071D-605B4D167E46}"/>
          </ac:spMkLst>
        </pc:spChg>
        <pc:spChg chg="add mod">
          <ac:chgData name="Matthew Saylor" userId="S::matthew.saylor@carebridgehealth.com::03df84cf-854e-4d93-8b91-2364f3cecd62" providerId="AD" clId="Web-{F36D9363-8AA7-AE12-E457-9A5B644E0426}" dt="2025-03-10T20:42:01.068" v="20" actId="1076"/>
          <ac:spMkLst>
            <pc:docMk/>
            <pc:sldMk cId="2801816655" sldId="2134808920"/>
            <ac:spMk id="17" creationId="{C2A17213-AF10-342A-C2E4-19A35AC0D598}"/>
          </ac:spMkLst>
        </pc:spChg>
        <pc:spChg chg="add del">
          <ac:chgData name="Matthew Saylor" userId="S::matthew.saylor@carebridgehealth.com::03df84cf-854e-4d93-8b91-2364f3cecd62" providerId="AD" clId="Web-{F36D9363-8AA7-AE12-E457-9A5B644E0426}" dt="2025-03-10T20:41:41.723" v="15"/>
          <ac:spMkLst>
            <pc:docMk/>
            <pc:sldMk cId="2801816655" sldId="2134808920"/>
            <ac:spMk id="24" creationId="{3651CFB5-814F-B7A4-1BD6-5F4CA13989E0}"/>
          </ac:spMkLst>
        </pc:spChg>
        <pc:spChg chg="add del">
          <ac:chgData name="Matthew Saylor" userId="S::matthew.saylor@carebridgehealth.com::03df84cf-854e-4d93-8b91-2364f3cecd62" providerId="AD" clId="Web-{F36D9363-8AA7-AE12-E457-9A5B644E0426}" dt="2025-03-10T20:41:49.129" v="17"/>
          <ac:spMkLst>
            <pc:docMk/>
            <pc:sldMk cId="2801816655" sldId="2134808920"/>
            <ac:spMk id="33" creationId="{05225437-1C19-C377-A823-5FAF03056B15}"/>
          </ac:spMkLst>
        </pc:spChg>
        <pc:spChg chg="mod">
          <ac:chgData name="Matthew Saylor" userId="S::matthew.saylor@carebridgehealth.com::03df84cf-854e-4d93-8b91-2364f3cecd62" providerId="AD" clId="Web-{F36D9363-8AA7-AE12-E457-9A5B644E0426}" dt="2025-03-10T20:27:19.492" v="5" actId="1076"/>
          <ac:spMkLst>
            <pc:docMk/>
            <pc:sldMk cId="2801816655" sldId="2134808920"/>
            <ac:spMk id="64" creationId="{F8048254-9A7F-F1FF-1037-981A117B91F4}"/>
          </ac:spMkLst>
        </pc:spChg>
        <pc:spChg chg="mod">
          <ac:chgData name="Matthew Saylor" userId="S::matthew.saylor@carebridgehealth.com::03df84cf-854e-4d93-8b91-2364f3cecd62" providerId="AD" clId="Web-{F36D9363-8AA7-AE12-E457-9A5B644E0426}" dt="2025-03-10T20:26:39.349" v="1" actId="20577"/>
          <ac:spMkLst>
            <pc:docMk/>
            <pc:sldMk cId="2801816655" sldId="2134808920"/>
            <ac:spMk id="68" creationId="{82C62AC7-3A20-E214-6A45-1ED0A8E4306C}"/>
          </ac:spMkLst>
        </pc:spChg>
        <pc:spChg chg="mod">
          <ac:chgData name="Matthew Saylor" userId="S::matthew.saylor@carebridgehealth.com::03df84cf-854e-4d93-8b91-2364f3cecd62" providerId="AD" clId="Web-{F36D9363-8AA7-AE12-E457-9A5B644E0426}" dt="2025-03-10T20:27:19.523" v="6" actId="1076"/>
          <ac:spMkLst>
            <pc:docMk/>
            <pc:sldMk cId="2801816655" sldId="2134808920"/>
            <ac:spMk id="71" creationId="{C4EAA6E2-390E-D190-BE44-805A484D5D09}"/>
          </ac:spMkLst>
        </pc:spChg>
        <pc:spChg chg="mod">
          <ac:chgData name="Matthew Saylor" userId="S::matthew.saylor@carebridgehealth.com::03df84cf-854e-4d93-8b91-2364f3cecd62" providerId="AD" clId="Web-{F36D9363-8AA7-AE12-E457-9A5B644E0426}" dt="2025-03-10T20:27:19.539" v="7" actId="1076"/>
          <ac:spMkLst>
            <pc:docMk/>
            <pc:sldMk cId="2801816655" sldId="2134808920"/>
            <ac:spMk id="72" creationId="{A8D81F2E-013B-E8D7-67F5-D62C50E422DB}"/>
          </ac:spMkLst>
        </pc:spChg>
        <pc:cxnChg chg="mod">
          <ac:chgData name="Matthew Saylor" userId="S::matthew.saylor@carebridgehealth.com::03df84cf-854e-4d93-8b91-2364f3cecd62" providerId="AD" clId="Web-{F36D9363-8AA7-AE12-E457-9A5B644E0426}" dt="2025-03-10T20:41:37.597" v="13" actId="1076"/>
          <ac:cxnSpMkLst>
            <pc:docMk/>
            <pc:sldMk cId="2801816655" sldId="2134808920"/>
            <ac:cxnSpMk id="5" creationId="{87138FE8-1B63-5293-94EC-D629AF800BC3}"/>
          </ac:cxnSpMkLst>
        </pc:cxnChg>
        <pc:cxnChg chg="del">
          <ac:chgData name="Matthew Saylor" userId="S::matthew.saylor@carebridgehealth.com::03df84cf-854e-4d93-8b91-2364f3cecd62" providerId="AD" clId="Web-{F36D9363-8AA7-AE12-E457-9A5B644E0426}" dt="2025-03-10T20:41:21.299" v="8"/>
          <ac:cxnSpMkLst>
            <pc:docMk/>
            <pc:sldMk cId="2801816655" sldId="2134808920"/>
            <ac:cxnSpMk id="18" creationId="{2755E108-06F5-B600-8726-827930E7F552}"/>
          </ac:cxnSpMkLst>
        </pc:cxnChg>
        <pc:cxnChg chg="mod">
          <ac:chgData name="Matthew Saylor" userId="S::matthew.saylor@carebridgehealth.com::03df84cf-854e-4d93-8b91-2364f3cecd62" providerId="AD" clId="Web-{F36D9363-8AA7-AE12-E457-9A5B644E0426}" dt="2025-03-10T20:27:19.461" v="4" actId="1076"/>
          <ac:cxnSpMkLst>
            <pc:docMk/>
            <pc:sldMk cId="2801816655" sldId="2134808920"/>
            <ac:cxnSpMk id="59" creationId="{D618415A-7709-F94C-24B0-CD4D0C9E21A7}"/>
          </ac:cxnSpMkLst>
        </pc:cxnChg>
      </pc:sldChg>
    </pc:docChg>
  </pc:docChgLst>
  <pc:docChgLst>
    <pc:chgData name="Matthew Saylor" userId="03df84cf-854e-4d93-8b91-2364f3cecd62" providerId="ADAL" clId="{8A120AF3-4CF8-4478-B5FE-27A9617843CA}"/>
    <pc:docChg chg="undo custSel modSld">
      <pc:chgData name="Matthew Saylor" userId="03df84cf-854e-4d93-8b91-2364f3cecd62" providerId="ADAL" clId="{8A120AF3-4CF8-4478-B5FE-27A9617843CA}" dt="2025-03-10T22:34:59.572" v="469" actId="20577"/>
      <pc:docMkLst>
        <pc:docMk/>
      </pc:docMkLst>
      <pc:sldChg chg="modSp mod">
        <pc:chgData name="Matthew Saylor" userId="03df84cf-854e-4d93-8b91-2364f3cecd62" providerId="ADAL" clId="{8A120AF3-4CF8-4478-B5FE-27A9617843CA}" dt="2025-03-10T22:33:36.334" v="435" actId="14100"/>
        <pc:sldMkLst>
          <pc:docMk/>
          <pc:sldMk cId="11816358" sldId="2134808097"/>
        </pc:sldMkLst>
        <pc:spChg chg="mod">
          <ac:chgData name="Matthew Saylor" userId="03df84cf-854e-4d93-8b91-2364f3cecd62" providerId="ADAL" clId="{8A120AF3-4CF8-4478-B5FE-27A9617843CA}" dt="2025-03-10T22:33:36.334" v="435" actId="14100"/>
          <ac:spMkLst>
            <pc:docMk/>
            <pc:sldMk cId="11816358" sldId="2134808097"/>
            <ac:spMk id="13" creationId="{CF3A35FA-D5F9-3038-44E7-92189A26209D}"/>
          </ac:spMkLst>
        </pc:spChg>
      </pc:sldChg>
      <pc:sldChg chg="modSp mod">
        <pc:chgData name="Matthew Saylor" userId="03df84cf-854e-4d93-8b91-2364f3cecd62" providerId="ADAL" clId="{8A120AF3-4CF8-4478-B5FE-27A9617843CA}" dt="2025-03-10T22:33:56.084" v="439" actId="20577"/>
        <pc:sldMkLst>
          <pc:docMk/>
          <pc:sldMk cId="697616416" sldId="2134808126"/>
        </pc:sldMkLst>
        <pc:graphicFrameChg chg="modGraphic">
          <ac:chgData name="Matthew Saylor" userId="03df84cf-854e-4d93-8b91-2364f3cecd62" providerId="ADAL" clId="{8A120AF3-4CF8-4478-B5FE-27A9617843CA}" dt="2025-03-10T22:33:56.084" v="439" actId="20577"/>
          <ac:graphicFrameMkLst>
            <pc:docMk/>
            <pc:sldMk cId="697616416" sldId="2134808126"/>
            <ac:graphicFrameMk id="6" creationId="{CC82C855-16E7-03C8-DDFB-28E8C15FBCB5}"/>
          </ac:graphicFrameMkLst>
        </pc:graphicFrameChg>
      </pc:sldChg>
      <pc:sldChg chg="modSp mod">
        <pc:chgData name="Matthew Saylor" userId="03df84cf-854e-4d93-8b91-2364f3cecd62" providerId="ADAL" clId="{8A120AF3-4CF8-4478-B5FE-27A9617843CA}" dt="2025-03-10T22:34:59.572" v="469" actId="20577"/>
        <pc:sldMkLst>
          <pc:docMk/>
          <pc:sldMk cId="259230246" sldId="2134808148"/>
        </pc:sldMkLst>
        <pc:spChg chg="mod">
          <ac:chgData name="Matthew Saylor" userId="03df84cf-854e-4d93-8b91-2364f3cecd62" providerId="ADAL" clId="{8A120AF3-4CF8-4478-B5FE-27A9617843CA}" dt="2025-03-10T22:34:59.572" v="469" actId="20577"/>
          <ac:spMkLst>
            <pc:docMk/>
            <pc:sldMk cId="259230246" sldId="2134808148"/>
            <ac:spMk id="3" creationId="{C858787B-594C-45FE-9EB9-E795ABE37F5D}"/>
          </ac:spMkLst>
        </pc:spChg>
        <pc:spChg chg="mod">
          <ac:chgData name="Matthew Saylor" userId="03df84cf-854e-4d93-8b91-2364f3cecd62" providerId="ADAL" clId="{8A120AF3-4CF8-4478-B5FE-27A9617843CA}" dt="2025-03-10T22:33:17.188" v="427" actId="20577"/>
          <ac:spMkLst>
            <pc:docMk/>
            <pc:sldMk cId="259230246" sldId="2134808148"/>
            <ac:spMk id="4" creationId="{8627B198-6A89-4202-85D6-931D3E6C7550}"/>
          </ac:spMkLst>
        </pc:spChg>
      </pc:sldChg>
      <pc:sldChg chg="modSp mod">
        <pc:chgData name="Matthew Saylor" userId="03df84cf-854e-4d93-8b91-2364f3cecd62" providerId="ADAL" clId="{8A120AF3-4CF8-4478-B5FE-27A9617843CA}" dt="2025-03-10T22:34:12.644" v="447" actId="20577"/>
        <pc:sldMkLst>
          <pc:docMk/>
          <pc:sldMk cId="657813455" sldId="2134808156"/>
        </pc:sldMkLst>
        <pc:graphicFrameChg chg="mod modGraphic">
          <ac:chgData name="Matthew Saylor" userId="03df84cf-854e-4d93-8b91-2364f3cecd62" providerId="ADAL" clId="{8A120AF3-4CF8-4478-B5FE-27A9617843CA}" dt="2025-03-10T22:34:12.644" v="447" actId="20577"/>
          <ac:graphicFrameMkLst>
            <pc:docMk/>
            <pc:sldMk cId="657813455" sldId="2134808156"/>
            <ac:graphicFrameMk id="4" creationId="{781FE59C-2576-706E-F56B-647BC71CDE27}"/>
          </ac:graphicFrameMkLst>
        </pc:graphicFrameChg>
      </pc:sldChg>
      <pc:sldChg chg="modSp mod">
        <pc:chgData name="Matthew Saylor" userId="03df84cf-854e-4d93-8b91-2364f3cecd62" providerId="ADAL" clId="{8A120AF3-4CF8-4478-B5FE-27A9617843CA}" dt="2025-03-10T22:32:37.886" v="407" actId="20577"/>
        <pc:sldMkLst>
          <pc:docMk/>
          <pc:sldMk cId="1953745262" sldId="2134808163"/>
        </pc:sldMkLst>
        <pc:spChg chg="mod">
          <ac:chgData name="Matthew Saylor" userId="03df84cf-854e-4d93-8b91-2364f3cecd62" providerId="ADAL" clId="{8A120AF3-4CF8-4478-B5FE-27A9617843CA}" dt="2025-03-10T22:32:37.886" v="407" actId="20577"/>
          <ac:spMkLst>
            <pc:docMk/>
            <pc:sldMk cId="1953745262" sldId="2134808163"/>
            <ac:spMk id="2" creationId="{1FB6CBBB-CC3E-5C2E-C63B-90890317B7D1}"/>
          </ac:spMkLst>
        </pc:spChg>
      </pc:sldChg>
      <pc:sldChg chg="addSp delSp modSp mod">
        <pc:chgData name="Matthew Saylor" userId="03df84cf-854e-4d93-8b91-2364f3cecd62" providerId="ADAL" clId="{8A120AF3-4CF8-4478-B5FE-27A9617843CA}" dt="2025-03-10T22:28:14.478" v="340" actId="1035"/>
        <pc:sldMkLst>
          <pc:docMk/>
          <pc:sldMk cId="2801816655" sldId="2134808920"/>
        </pc:sldMkLst>
        <pc:spChg chg="del">
          <ac:chgData name="Matthew Saylor" userId="03df84cf-854e-4d93-8b91-2364f3cecd62" providerId="ADAL" clId="{8A120AF3-4CF8-4478-B5FE-27A9617843CA}" dt="2025-03-10T20:42:32.732" v="3" actId="478"/>
          <ac:spMkLst>
            <pc:docMk/>
            <pc:sldMk cId="2801816655" sldId="2134808920"/>
            <ac:spMk id="7" creationId="{761AF479-110A-61D8-071D-605B4D167E46}"/>
          </ac:spMkLst>
        </pc:spChg>
        <pc:spChg chg="mod">
          <ac:chgData name="Matthew Saylor" userId="03df84cf-854e-4d93-8b91-2364f3cecd62" providerId="ADAL" clId="{8A120AF3-4CF8-4478-B5FE-27A9617843CA}" dt="2025-03-10T20:44:34.078" v="19" actId="1076"/>
          <ac:spMkLst>
            <pc:docMk/>
            <pc:sldMk cId="2801816655" sldId="2134808920"/>
            <ac:spMk id="17" creationId="{C2A17213-AF10-342A-C2E4-19A35AC0D598}"/>
          </ac:spMkLst>
        </pc:spChg>
        <pc:spChg chg="add mod">
          <ac:chgData name="Matthew Saylor" userId="03df84cf-854e-4d93-8b91-2364f3cecd62" providerId="ADAL" clId="{8A120AF3-4CF8-4478-B5FE-27A9617843CA}" dt="2025-03-10T20:43:06.605" v="7" actId="1076"/>
          <ac:spMkLst>
            <pc:docMk/>
            <pc:sldMk cId="2801816655" sldId="2134808920"/>
            <ac:spMk id="18" creationId="{9071166A-6F0F-C214-16CA-B6D376D8024E}"/>
          </ac:spMkLst>
        </pc:spChg>
        <pc:spChg chg="add mod">
          <ac:chgData name="Matthew Saylor" userId="03df84cf-854e-4d93-8b91-2364f3cecd62" providerId="ADAL" clId="{8A120AF3-4CF8-4478-B5FE-27A9617843CA}" dt="2025-03-10T20:45:04.762" v="34" actId="14100"/>
          <ac:spMkLst>
            <pc:docMk/>
            <pc:sldMk cId="2801816655" sldId="2134808920"/>
            <ac:spMk id="21" creationId="{17BC219C-248F-05CD-D794-204D5375214F}"/>
          </ac:spMkLst>
        </pc:spChg>
        <pc:spChg chg="add mod">
          <ac:chgData name="Matthew Saylor" userId="03df84cf-854e-4d93-8b91-2364f3cecd62" providerId="ADAL" clId="{8A120AF3-4CF8-4478-B5FE-27A9617843CA}" dt="2025-03-10T20:46:03.611" v="120" actId="1036"/>
          <ac:spMkLst>
            <pc:docMk/>
            <pc:sldMk cId="2801816655" sldId="2134808920"/>
            <ac:spMk id="22" creationId="{37F891A8-3D83-47DD-06C6-817C121BD1E7}"/>
          </ac:spMkLst>
        </pc:spChg>
        <pc:spChg chg="del">
          <ac:chgData name="Matthew Saylor" userId="03df84cf-854e-4d93-8b91-2364f3cecd62" providerId="ADAL" clId="{8A120AF3-4CF8-4478-B5FE-27A9617843CA}" dt="2025-03-10T20:42:31.271" v="2" actId="478"/>
          <ac:spMkLst>
            <pc:docMk/>
            <pc:sldMk cId="2801816655" sldId="2134808920"/>
            <ac:spMk id="24" creationId="{3651CFB5-814F-B7A4-1BD6-5F4CA13989E0}"/>
          </ac:spMkLst>
        </pc:spChg>
        <pc:spChg chg="del">
          <ac:chgData name="Matthew Saylor" userId="03df84cf-854e-4d93-8b91-2364f3cecd62" providerId="ADAL" clId="{8A120AF3-4CF8-4478-B5FE-27A9617843CA}" dt="2025-03-10T22:27:46.833" v="307" actId="478"/>
          <ac:spMkLst>
            <pc:docMk/>
            <pc:sldMk cId="2801816655" sldId="2134808920"/>
            <ac:spMk id="65" creationId="{E62FF596-2623-B824-7D78-D7AD123123CA}"/>
          </ac:spMkLst>
        </pc:spChg>
        <pc:spChg chg="mod">
          <ac:chgData name="Matthew Saylor" userId="03df84cf-854e-4d93-8b91-2364f3cecd62" providerId="ADAL" clId="{8A120AF3-4CF8-4478-B5FE-27A9617843CA}" dt="2025-03-10T22:28:06.929" v="327" actId="1035"/>
          <ac:spMkLst>
            <pc:docMk/>
            <pc:sldMk cId="2801816655" sldId="2134808920"/>
            <ac:spMk id="71" creationId="{C4EAA6E2-390E-D190-BE44-805A484D5D09}"/>
          </ac:spMkLst>
        </pc:spChg>
        <pc:spChg chg="mod">
          <ac:chgData name="Matthew Saylor" userId="03df84cf-854e-4d93-8b91-2364f3cecd62" providerId="ADAL" clId="{8A120AF3-4CF8-4478-B5FE-27A9617843CA}" dt="2025-03-10T22:28:14.478" v="340" actId="1035"/>
          <ac:spMkLst>
            <pc:docMk/>
            <pc:sldMk cId="2801816655" sldId="2134808920"/>
            <ac:spMk id="72" creationId="{A8D81F2E-013B-E8D7-67F5-D62C50E422DB}"/>
          </ac:spMkLst>
        </pc:spChg>
        <pc:spChg chg="del mod">
          <ac:chgData name="Matthew Saylor" userId="03df84cf-854e-4d93-8b91-2364f3cecd62" providerId="ADAL" clId="{8A120AF3-4CF8-4478-B5FE-27A9617843CA}" dt="2025-03-10T22:27:50.216" v="309" actId="478"/>
          <ac:spMkLst>
            <pc:docMk/>
            <pc:sldMk cId="2801816655" sldId="2134808920"/>
            <ac:spMk id="73" creationId="{5889943B-D0AB-5951-C437-D47EE1033090}"/>
          </ac:spMkLst>
        </pc:spChg>
        <pc:spChg chg="del">
          <ac:chgData name="Matthew Saylor" userId="03df84cf-854e-4d93-8b91-2364f3cecd62" providerId="ADAL" clId="{8A120AF3-4CF8-4478-B5FE-27A9617843CA}" dt="2025-03-10T22:27:55.057" v="311" actId="478"/>
          <ac:spMkLst>
            <pc:docMk/>
            <pc:sldMk cId="2801816655" sldId="2134808920"/>
            <ac:spMk id="74" creationId="{8F6F1C02-03BE-3347-803B-A1BA91246F12}"/>
          </ac:spMkLst>
        </pc:spChg>
        <pc:spChg chg="mod">
          <ac:chgData name="Matthew Saylor" userId="03df84cf-854e-4d93-8b91-2364f3cecd62" providerId="ADAL" clId="{8A120AF3-4CF8-4478-B5FE-27A9617843CA}" dt="2025-03-10T22:28:09.137" v="328" actId="20577"/>
          <ac:spMkLst>
            <pc:docMk/>
            <pc:sldMk cId="2801816655" sldId="2134808920"/>
            <ac:spMk id="84" creationId="{F5FEA1BA-23A3-ACD6-225C-AA2769CCCE6E}"/>
          </ac:spMkLst>
        </pc:spChg>
        <pc:spChg chg="mod">
          <ac:chgData name="Matthew Saylor" userId="03df84cf-854e-4d93-8b91-2364f3cecd62" providerId="ADAL" clId="{8A120AF3-4CF8-4478-B5FE-27A9617843CA}" dt="2025-03-10T22:27:38.201" v="292" actId="1036"/>
          <ac:spMkLst>
            <pc:docMk/>
            <pc:sldMk cId="2801816655" sldId="2134808920"/>
            <ac:spMk id="85" creationId="{BF2D5667-2F0A-9104-D632-141C7A878183}"/>
          </ac:spMkLst>
        </pc:spChg>
        <pc:spChg chg="del">
          <ac:chgData name="Matthew Saylor" userId="03df84cf-854e-4d93-8b91-2364f3cecd62" providerId="ADAL" clId="{8A120AF3-4CF8-4478-B5FE-27A9617843CA}" dt="2025-03-10T20:42:29.287" v="1" actId="478"/>
          <ac:spMkLst>
            <pc:docMk/>
            <pc:sldMk cId="2801816655" sldId="2134808920"/>
            <ac:spMk id="142" creationId="{8ABEF80D-A742-A8FB-CE21-08D29D9B4E46}"/>
          </ac:spMkLst>
        </pc:spChg>
        <pc:cxnChg chg="del">
          <ac:chgData name="Matthew Saylor" userId="03df84cf-854e-4d93-8b91-2364f3cecd62" providerId="ADAL" clId="{8A120AF3-4CF8-4478-B5FE-27A9617843CA}" dt="2025-03-10T20:42:33.948" v="4" actId="478"/>
          <ac:cxnSpMkLst>
            <pc:docMk/>
            <pc:sldMk cId="2801816655" sldId="2134808920"/>
            <ac:cxnSpMk id="5" creationId="{87138FE8-1B63-5293-94EC-D629AF800BC3}"/>
          </ac:cxnSpMkLst>
        </pc:cxnChg>
        <pc:cxnChg chg="del">
          <ac:chgData name="Matthew Saylor" userId="03df84cf-854e-4d93-8b91-2364f3cecd62" providerId="ADAL" clId="{8A120AF3-4CF8-4478-B5FE-27A9617843CA}" dt="2025-03-10T22:27:52.921" v="310" actId="478"/>
          <ac:cxnSpMkLst>
            <pc:docMk/>
            <pc:sldMk cId="2801816655" sldId="2134808920"/>
            <ac:cxnSpMk id="61" creationId="{85BC1555-A4D3-8C35-DD8E-E55AC90D9455}"/>
          </ac:cxnSpMkLst>
        </pc:cxnChg>
      </pc:sldChg>
      <pc:sldChg chg="modSp mod modCm">
        <pc:chgData name="Matthew Saylor" userId="03df84cf-854e-4d93-8b91-2364f3cecd62" providerId="ADAL" clId="{8A120AF3-4CF8-4478-B5FE-27A9617843CA}" dt="2025-03-10T22:34:47.472" v="463" actId="20577"/>
        <pc:sldMkLst>
          <pc:docMk/>
          <pc:sldMk cId="2861005541" sldId="2134808922"/>
        </pc:sldMkLst>
        <pc:spChg chg="mod">
          <ac:chgData name="Matthew Saylor" userId="03df84cf-854e-4d93-8b91-2364f3cecd62" providerId="ADAL" clId="{8A120AF3-4CF8-4478-B5FE-27A9617843CA}" dt="2025-03-10T22:34:47.472" v="463" actId="20577"/>
          <ac:spMkLst>
            <pc:docMk/>
            <pc:sldMk cId="2861005541" sldId="2134808922"/>
            <ac:spMk id="7" creationId="{7B66D424-01E7-8934-ED8D-2EAA43C9FFB3}"/>
          </ac:spMkLst>
        </pc:spChg>
        <pc:extLst>
          <p:ext xmlns:p="http://schemas.openxmlformats.org/presentationml/2006/main" uri="{D6D511B9-2390-475A-947B-AFAB55BFBCF1}">
            <pc226:cmChg xmlns:pc226="http://schemas.microsoft.com/office/powerpoint/2022/06/main/command" chg="mod">
              <pc226:chgData name="Matthew Saylor" userId="03df84cf-854e-4d93-8b91-2364f3cecd62" providerId="ADAL" clId="{8A120AF3-4CF8-4478-B5FE-27A9617843CA}" dt="2025-03-10T22:34:47.472" v="463" actId="20577"/>
              <pc2:cmMkLst xmlns:pc2="http://schemas.microsoft.com/office/powerpoint/2019/9/main/command">
                <pc:docMk/>
                <pc:sldMk cId="2861005541" sldId="2134808922"/>
                <pc2:cmMk id="{F991653C-C7C1-46C5-8D11-7B37A337910E}"/>
              </pc2:cmMkLst>
            </pc226:cmChg>
          </p:ext>
        </pc:extLst>
      </pc:sldChg>
      <pc:sldChg chg="modSp mod">
        <pc:chgData name="Matthew Saylor" userId="03df84cf-854e-4d93-8b91-2364f3cecd62" providerId="ADAL" clId="{8A120AF3-4CF8-4478-B5FE-27A9617843CA}" dt="2025-03-10T22:34:35.696" v="457" actId="20577"/>
        <pc:sldMkLst>
          <pc:docMk/>
          <pc:sldMk cId="4004120086" sldId="2134808925"/>
        </pc:sldMkLst>
        <pc:spChg chg="mod">
          <ac:chgData name="Matthew Saylor" userId="03df84cf-854e-4d93-8b91-2364f3cecd62" providerId="ADAL" clId="{8A120AF3-4CF8-4478-B5FE-27A9617843CA}" dt="2025-03-10T22:34:35.696" v="457" actId="20577"/>
          <ac:spMkLst>
            <pc:docMk/>
            <pc:sldMk cId="4004120086" sldId="2134808925"/>
            <ac:spMk id="2" creationId="{6E22D3AA-C765-2E8F-E339-721925DD7361}"/>
          </ac:spMkLst>
        </pc:spChg>
      </pc:sldChg>
      <pc:sldChg chg="modSp mod">
        <pc:chgData name="Matthew Saylor" userId="03df84cf-854e-4d93-8b91-2364f3cecd62" providerId="ADAL" clId="{8A120AF3-4CF8-4478-B5FE-27A9617843CA}" dt="2025-03-10T22:34:21.657" v="450" actId="20577"/>
        <pc:sldMkLst>
          <pc:docMk/>
          <pc:sldMk cId="4089841049" sldId="2134808928"/>
        </pc:sldMkLst>
        <pc:spChg chg="mod">
          <ac:chgData name="Matthew Saylor" userId="03df84cf-854e-4d93-8b91-2364f3cecd62" providerId="ADAL" clId="{8A120AF3-4CF8-4478-B5FE-27A9617843CA}" dt="2025-03-10T22:32:25.984" v="396" actId="20577"/>
          <ac:spMkLst>
            <pc:docMk/>
            <pc:sldMk cId="4089841049" sldId="2134808928"/>
            <ac:spMk id="2" creationId="{91F6DACB-B181-F74C-A94B-ED2FB85CD4B5}"/>
          </ac:spMkLst>
        </pc:spChg>
        <pc:spChg chg="mod">
          <ac:chgData name="Matthew Saylor" userId="03df84cf-854e-4d93-8b91-2364f3cecd62" providerId="ADAL" clId="{8A120AF3-4CF8-4478-B5FE-27A9617843CA}" dt="2025-03-10T22:34:21.657" v="450" actId="20577"/>
          <ac:spMkLst>
            <pc:docMk/>
            <pc:sldMk cId="4089841049" sldId="2134808928"/>
            <ac:spMk id="5" creationId="{EC58AE2A-773C-CA8E-201D-00D38E71EEDB}"/>
          </ac:spMkLst>
        </pc:spChg>
      </pc:sldChg>
      <pc:sldChg chg="modSp mod">
        <pc:chgData name="Matthew Saylor" userId="03df84cf-854e-4d93-8b91-2364f3cecd62" providerId="ADAL" clId="{8A120AF3-4CF8-4478-B5FE-27A9617843CA}" dt="2025-03-10T22:33:49.067" v="437" actId="20577"/>
        <pc:sldMkLst>
          <pc:docMk/>
          <pc:sldMk cId="3884892549" sldId="2134808945"/>
        </pc:sldMkLst>
        <pc:spChg chg="mod">
          <ac:chgData name="Matthew Saylor" userId="03df84cf-854e-4d93-8b91-2364f3cecd62" providerId="ADAL" clId="{8A120AF3-4CF8-4478-B5FE-27A9617843CA}" dt="2025-03-10T22:33:49.067" v="437" actId="20577"/>
          <ac:spMkLst>
            <pc:docMk/>
            <pc:sldMk cId="3884892549" sldId="2134808945"/>
            <ac:spMk id="10" creationId="{1A5880DE-B893-521B-9411-689324C49D65}"/>
          </ac:spMkLst>
        </pc:spChg>
      </pc:sldChg>
    </pc:docChg>
  </pc:docChgLst>
  <pc:docChgLst>
    <pc:chgData name="Matthew Saylor" userId="03df84cf-854e-4d93-8b91-2364f3cecd62" providerId="ADAL" clId="{E6DDFB87-8078-4DE8-B6CD-5B95267747D5}"/>
    <pc:docChg chg="undo custSel addSld delSld modSld sldOrd">
      <pc:chgData name="Matthew Saylor" userId="03df84cf-854e-4d93-8b91-2364f3cecd62" providerId="ADAL" clId="{E6DDFB87-8078-4DE8-B6CD-5B95267747D5}" dt="2025-02-27T22:07:10.948" v="3178" actId="207"/>
      <pc:docMkLst>
        <pc:docMk/>
      </pc:docMkLst>
      <pc:sldChg chg="modSp add del mod">
        <pc:chgData name="Matthew Saylor" userId="03df84cf-854e-4d93-8b91-2364f3cecd62" providerId="ADAL" clId="{E6DDFB87-8078-4DE8-B6CD-5B95267747D5}" dt="2025-02-27T17:21:42.610" v="1465" actId="47"/>
        <pc:sldMkLst>
          <pc:docMk/>
          <pc:sldMk cId="1482065919" sldId="2134807801"/>
        </pc:sldMkLst>
        <pc:graphicFrameChg chg="modGraphic">
          <ac:chgData name="Matthew Saylor" userId="03df84cf-854e-4d93-8b91-2364f3cecd62" providerId="ADAL" clId="{E6DDFB87-8078-4DE8-B6CD-5B95267747D5}" dt="2025-02-27T17:21:29.229" v="1462" actId="20577"/>
          <ac:graphicFrameMkLst>
            <pc:docMk/>
            <pc:sldMk cId="1482065919" sldId="2134807801"/>
            <ac:graphicFrameMk id="2" creationId="{1514F499-BDC4-C2D6-6089-662421C095C2}"/>
          </ac:graphicFrameMkLst>
        </pc:graphicFrameChg>
      </pc:sldChg>
      <pc:sldChg chg="add del">
        <pc:chgData name="Matthew Saylor" userId="03df84cf-854e-4d93-8b91-2364f3cecd62" providerId="ADAL" clId="{E6DDFB87-8078-4DE8-B6CD-5B95267747D5}" dt="2025-02-27T17:11:45.962" v="1360" actId="47"/>
        <pc:sldMkLst>
          <pc:docMk/>
          <pc:sldMk cId="4145583700" sldId="2134808093"/>
        </pc:sldMkLst>
      </pc:sldChg>
      <pc:sldChg chg="modSp add mod">
        <pc:chgData name="Matthew Saylor" userId="03df84cf-854e-4d93-8b91-2364f3cecd62" providerId="ADAL" clId="{E6DDFB87-8078-4DE8-B6CD-5B95267747D5}" dt="2025-02-27T22:04:58.132" v="3123" actId="20577"/>
        <pc:sldMkLst>
          <pc:docMk/>
          <pc:sldMk cId="841904286" sldId="2134808094"/>
        </pc:sldMkLst>
        <pc:spChg chg="mod">
          <ac:chgData name="Matthew Saylor" userId="03df84cf-854e-4d93-8b91-2364f3cecd62" providerId="ADAL" clId="{E6DDFB87-8078-4DE8-B6CD-5B95267747D5}" dt="2025-02-27T22:04:58.132" v="3123" actId="20577"/>
          <ac:spMkLst>
            <pc:docMk/>
            <pc:sldMk cId="841904286" sldId="2134808094"/>
            <ac:spMk id="8" creationId="{8AF92642-A223-1D66-CA28-37989CCEFC25}"/>
          </ac:spMkLst>
        </pc:spChg>
      </pc:sldChg>
      <pc:sldChg chg="modSp add mod">
        <pc:chgData name="Matthew Saylor" userId="03df84cf-854e-4d93-8b91-2364f3cecd62" providerId="ADAL" clId="{E6DDFB87-8078-4DE8-B6CD-5B95267747D5}" dt="2025-02-27T22:01:04.917" v="2889" actId="20577"/>
        <pc:sldMkLst>
          <pc:docMk/>
          <pc:sldMk cId="11816358" sldId="2134808097"/>
        </pc:sldMkLst>
        <pc:spChg chg="mod">
          <ac:chgData name="Matthew Saylor" userId="03df84cf-854e-4d93-8b91-2364f3cecd62" providerId="ADAL" clId="{E6DDFB87-8078-4DE8-B6CD-5B95267747D5}" dt="2025-02-27T22:01:04.917" v="2889" actId="20577"/>
          <ac:spMkLst>
            <pc:docMk/>
            <pc:sldMk cId="11816358" sldId="2134808097"/>
            <ac:spMk id="9" creationId="{52035F8F-A7A6-83F4-4798-FC1A23E7061C}"/>
          </ac:spMkLst>
        </pc:spChg>
      </pc:sldChg>
      <pc:sldChg chg="add">
        <pc:chgData name="Matthew Saylor" userId="03df84cf-854e-4d93-8b91-2364f3cecd62" providerId="ADAL" clId="{E6DDFB87-8078-4DE8-B6CD-5B95267747D5}" dt="2025-02-27T17:13:10.483" v="1361"/>
        <pc:sldMkLst>
          <pc:docMk/>
          <pc:sldMk cId="3363064541" sldId="2134808098"/>
        </pc:sldMkLst>
      </pc:sldChg>
      <pc:sldChg chg="modSp add mod">
        <pc:chgData name="Matthew Saylor" userId="03df84cf-854e-4d93-8b91-2364f3cecd62" providerId="ADAL" clId="{E6DDFB87-8078-4DE8-B6CD-5B95267747D5}" dt="2025-02-27T22:04:31.930" v="3096" actId="20577"/>
        <pc:sldMkLst>
          <pc:docMk/>
          <pc:sldMk cId="761953709" sldId="2134808125"/>
        </pc:sldMkLst>
        <pc:spChg chg="mod">
          <ac:chgData name="Matthew Saylor" userId="03df84cf-854e-4d93-8b91-2364f3cecd62" providerId="ADAL" clId="{E6DDFB87-8078-4DE8-B6CD-5B95267747D5}" dt="2025-02-27T22:03:24.463" v="3043" actId="20577"/>
          <ac:spMkLst>
            <pc:docMk/>
            <pc:sldMk cId="761953709" sldId="2134808125"/>
            <ac:spMk id="4" creationId="{11176741-27ED-57B1-850B-A3992B31F575}"/>
          </ac:spMkLst>
        </pc:spChg>
        <pc:spChg chg="mod">
          <ac:chgData name="Matthew Saylor" userId="03df84cf-854e-4d93-8b91-2364f3cecd62" providerId="ADAL" clId="{E6DDFB87-8078-4DE8-B6CD-5B95267747D5}" dt="2025-02-27T22:02:20.148" v="3031" actId="20577"/>
          <ac:spMkLst>
            <pc:docMk/>
            <pc:sldMk cId="761953709" sldId="2134808125"/>
            <ac:spMk id="7" creationId="{692BF8CD-8D5B-0DE3-B482-4CBFBC3AC3B7}"/>
          </ac:spMkLst>
        </pc:spChg>
        <pc:graphicFrameChg chg="modGraphic">
          <ac:chgData name="Matthew Saylor" userId="03df84cf-854e-4d93-8b91-2364f3cecd62" providerId="ADAL" clId="{E6DDFB87-8078-4DE8-B6CD-5B95267747D5}" dt="2025-02-27T22:04:31.930" v="3096" actId="20577"/>
          <ac:graphicFrameMkLst>
            <pc:docMk/>
            <pc:sldMk cId="761953709" sldId="2134808125"/>
            <ac:graphicFrameMk id="6" creationId="{6D170FEB-34F2-F76A-EAC4-B348A6112C0C}"/>
          </ac:graphicFrameMkLst>
        </pc:graphicFrameChg>
      </pc:sldChg>
      <pc:sldChg chg="addSp delSp modSp add mod">
        <pc:chgData name="Matthew Saylor" userId="03df84cf-854e-4d93-8b91-2364f3cecd62" providerId="ADAL" clId="{E6DDFB87-8078-4DE8-B6CD-5B95267747D5}" dt="2025-02-27T22:05:11.586" v="3134" actId="20577"/>
        <pc:sldMkLst>
          <pc:docMk/>
          <pc:sldMk cId="697616416" sldId="2134808126"/>
        </pc:sldMkLst>
        <pc:spChg chg="add mod">
          <ac:chgData name="Matthew Saylor" userId="03df84cf-854e-4d93-8b91-2364f3cecd62" providerId="ADAL" clId="{E6DDFB87-8078-4DE8-B6CD-5B95267747D5}" dt="2025-02-27T22:02:37.828" v="3035"/>
          <ac:spMkLst>
            <pc:docMk/>
            <pc:sldMk cId="697616416" sldId="2134808126"/>
            <ac:spMk id="2" creationId="{B1715132-E2D7-E02D-7253-CEC58C889BB5}"/>
          </ac:spMkLst>
        </pc:spChg>
        <pc:spChg chg="del">
          <ac:chgData name="Matthew Saylor" userId="03df84cf-854e-4d93-8b91-2364f3cecd62" providerId="ADAL" clId="{E6DDFB87-8078-4DE8-B6CD-5B95267747D5}" dt="2025-02-27T22:02:24.206" v="3032" actId="478"/>
          <ac:spMkLst>
            <pc:docMk/>
            <pc:sldMk cId="697616416" sldId="2134808126"/>
            <ac:spMk id="7" creationId="{576EBCF6-0580-3308-EF2B-630CDF4AA243}"/>
          </ac:spMkLst>
        </pc:spChg>
        <pc:spChg chg="mod">
          <ac:chgData name="Matthew Saylor" userId="03df84cf-854e-4d93-8b91-2364f3cecd62" providerId="ADAL" clId="{E6DDFB87-8078-4DE8-B6CD-5B95267747D5}" dt="2025-02-27T22:03:37.020" v="3049" actId="20577"/>
          <ac:spMkLst>
            <pc:docMk/>
            <pc:sldMk cId="697616416" sldId="2134808126"/>
            <ac:spMk id="10" creationId="{BA93F9CE-FE11-1B5C-537E-73F1A574D6F3}"/>
          </ac:spMkLst>
        </pc:spChg>
        <pc:graphicFrameChg chg="modGraphic">
          <ac:chgData name="Matthew Saylor" userId="03df84cf-854e-4d93-8b91-2364f3cecd62" providerId="ADAL" clId="{E6DDFB87-8078-4DE8-B6CD-5B95267747D5}" dt="2025-02-27T22:05:11.586" v="3134" actId="20577"/>
          <ac:graphicFrameMkLst>
            <pc:docMk/>
            <pc:sldMk cId="697616416" sldId="2134808126"/>
            <ac:graphicFrameMk id="6" creationId="{CC82C855-16E7-03C8-DDFB-28E8C15FBCB5}"/>
          </ac:graphicFrameMkLst>
        </pc:graphicFrameChg>
      </pc:sldChg>
      <pc:sldChg chg="addSp delSp modSp add mod">
        <pc:chgData name="Matthew Saylor" userId="03df84cf-854e-4d93-8b91-2364f3cecd62" providerId="ADAL" clId="{E6DDFB87-8078-4DE8-B6CD-5B95267747D5}" dt="2025-02-27T22:04:37.647" v="3101" actId="20577"/>
        <pc:sldMkLst>
          <pc:docMk/>
          <pc:sldMk cId="3866964888" sldId="2134808127"/>
        </pc:sldMkLst>
        <pc:spChg chg="mod">
          <ac:chgData name="Matthew Saylor" userId="03df84cf-854e-4d93-8b91-2364f3cecd62" providerId="ADAL" clId="{E6DDFB87-8078-4DE8-B6CD-5B95267747D5}" dt="2025-02-27T22:03:51.036" v="3060" actId="20577"/>
          <ac:spMkLst>
            <pc:docMk/>
            <pc:sldMk cId="3866964888" sldId="2134808127"/>
            <ac:spMk id="5" creationId="{7F21B6C1-6484-9022-20C4-9C554FC75DB1}"/>
          </ac:spMkLst>
        </pc:spChg>
        <pc:spChg chg="add mod">
          <ac:chgData name="Matthew Saylor" userId="03df84cf-854e-4d93-8b91-2364f3cecd62" providerId="ADAL" clId="{E6DDFB87-8078-4DE8-B6CD-5B95267747D5}" dt="2025-02-27T22:02:38.946" v="3036"/>
          <ac:spMkLst>
            <pc:docMk/>
            <pc:sldMk cId="3866964888" sldId="2134808127"/>
            <ac:spMk id="6" creationId="{CB57DE01-CA05-1715-49B7-BFEEE2C2839F}"/>
          </ac:spMkLst>
        </pc:spChg>
        <pc:spChg chg="del">
          <ac:chgData name="Matthew Saylor" userId="03df84cf-854e-4d93-8b91-2364f3cecd62" providerId="ADAL" clId="{E6DDFB87-8078-4DE8-B6CD-5B95267747D5}" dt="2025-02-27T22:02:29.370" v="3033" actId="478"/>
          <ac:spMkLst>
            <pc:docMk/>
            <pc:sldMk cId="3866964888" sldId="2134808127"/>
            <ac:spMk id="7" creationId="{5F37BF59-3ED5-6041-9C43-B3A3C52C825F}"/>
          </ac:spMkLst>
        </pc:spChg>
        <pc:graphicFrameChg chg="modGraphic">
          <ac:chgData name="Matthew Saylor" userId="03df84cf-854e-4d93-8b91-2364f3cecd62" providerId="ADAL" clId="{E6DDFB87-8078-4DE8-B6CD-5B95267747D5}" dt="2025-02-27T22:04:37.647" v="3101" actId="20577"/>
          <ac:graphicFrameMkLst>
            <pc:docMk/>
            <pc:sldMk cId="3866964888" sldId="2134808127"/>
            <ac:graphicFrameMk id="4" creationId="{55F39796-1C06-5853-E31F-3269D85AEDFB}"/>
          </ac:graphicFrameMkLst>
        </pc:graphicFrameChg>
      </pc:sldChg>
      <pc:sldChg chg="add">
        <pc:chgData name="Matthew Saylor" userId="03df84cf-854e-4d93-8b91-2364f3cecd62" providerId="ADAL" clId="{E6DDFB87-8078-4DE8-B6CD-5B95267747D5}" dt="2025-02-27T17:13:10.483" v="1361"/>
        <pc:sldMkLst>
          <pc:docMk/>
          <pc:sldMk cId="259230246" sldId="2134808148"/>
        </pc:sldMkLst>
      </pc:sldChg>
      <pc:sldChg chg="add del">
        <pc:chgData name="Matthew Saylor" userId="03df84cf-854e-4d93-8b91-2364f3cecd62" providerId="ADAL" clId="{E6DDFB87-8078-4DE8-B6CD-5B95267747D5}" dt="2025-02-27T22:00:49.930" v="2886" actId="47"/>
        <pc:sldMkLst>
          <pc:docMk/>
          <pc:sldMk cId="2070524385" sldId="2134808149"/>
        </pc:sldMkLst>
      </pc:sldChg>
      <pc:sldChg chg="addSp delSp modSp add mod">
        <pc:chgData name="Matthew Saylor" userId="03df84cf-854e-4d93-8b91-2364f3cecd62" providerId="ADAL" clId="{E6DDFB87-8078-4DE8-B6CD-5B95267747D5}" dt="2025-02-27T19:02:53.429" v="2853" actId="1076"/>
        <pc:sldMkLst>
          <pc:docMk/>
          <pc:sldMk cId="609066189" sldId="2134808151"/>
        </pc:sldMkLst>
        <pc:spChg chg="add mod">
          <ac:chgData name="Matthew Saylor" userId="03df84cf-854e-4d93-8b91-2364f3cecd62" providerId="ADAL" clId="{E6DDFB87-8078-4DE8-B6CD-5B95267747D5}" dt="2025-02-27T19:02:46.042" v="2852" actId="2711"/>
          <ac:spMkLst>
            <pc:docMk/>
            <pc:sldMk cId="609066189" sldId="2134808151"/>
            <ac:spMk id="2" creationId="{D71E80CF-2830-69EF-3B3A-6CA1E20458FC}"/>
          </ac:spMkLst>
        </pc:spChg>
        <pc:spChg chg="del">
          <ac:chgData name="Matthew Saylor" userId="03df84cf-854e-4d93-8b91-2364f3cecd62" providerId="ADAL" clId="{E6DDFB87-8078-4DE8-B6CD-5B95267747D5}" dt="2025-02-27T19:00:00.899" v="2544" actId="478"/>
          <ac:spMkLst>
            <pc:docMk/>
            <pc:sldMk cId="609066189" sldId="2134808151"/>
            <ac:spMk id="14" creationId="{F14851C2-0645-8E66-42CA-AE84F5B7B10C}"/>
          </ac:spMkLst>
        </pc:spChg>
        <pc:graphicFrameChg chg="mod modGraphic">
          <ac:chgData name="Matthew Saylor" userId="03df84cf-854e-4d93-8b91-2364f3cecd62" providerId="ADAL" clId="{E6DDFB87-8078-4DE8-B6CD-5B95267747D5}" dt="2025-02-27T19:02:53.429" v="2853" actId="1076"/>
          <ac:graphicFrameMkLst>
            <pc:docMk/>
            <pc:sldMk cId="609066189" sldId="2134808151"/>
            <ac:graphicFrameMk id="5" creationId="{B16044DC-FA2F-68C1-6876-67A88AC37F86}"/>
          </ac:graphicFrameMkLst>
        </pc:graphicFrameChg>
      </pc:sldChg>
      <pc:sldChg chg="add del">
        <pc:chgData name="Matthew Saylor" userId="03df84cf-854e-4d93-8b91-2364f3cecd62" providerId="ADAL" clId="{E6DDFB87-8078-4DE8-B6CD-5B95267747D5}" dt="2025-02-27T18:33:00.069" v="2086" actId="47"/>
        <pc:sldMkLst>
          <pc:docMk/>
          <pc:sldMk cId="1956437870" sldId="2134808152"/>
        </pc:sldMkLst>
      </pc:sldChg>
      <pc:sldChg chg="delSp modSp add mod">
        <pc:chgData name="Matthew Saylor" userId="03df84cf-854e-4d93-8b91-2364f3cecd62" providerId="ADAL" clId="{E6DDFB87-8078-4DE8-B6CD-5B95267747D5}" dt="2025-02-27T19:05:02.477" v="2871" actId="478"/>
        <pc:sldMkLst>
          <pc:docMk/>
          <pc:sldMk cId="1653563709" sldId="2134808153"/>
        </pc:sldMkLst>
        <pc:spChg chg="del">
          <ac:chgData name="Matthew Saylor" userId="03df84cf-854e-4d93-8b91-2364f3cecd62" providerId="ADAL" clId="{E6DDFB87-8078-4DE8-B6CD-5B95267747D5}" dt="2025-02-27T19:04:23.229" v="2859" actId="478"/>
          <ac:spMkLst>
            <pc:docMk/>
            <pc:sldMk cId="1653563709" sldId="2134808153"/>
            <ac:spMk id="5" creationId="{EA69195C-FC1E-77FE-01FB-E8AE0C9E5BE1}"/>
          </ac:spMkLst>
        </pc:spChg>
        <pc:spChg chg="mod">
          <ac:chgData name="Matthew Saylor" userId="03df84cf-854e-4d93-8b91-2364f3cecd62" providerId="ADAL" clId="{E6DDFB87-8078-4DE8-B6CD-5B95267747D5}" dt="2025-02-27T19:04:52.463" v="2870" actId="20577"/>
          <ac:spMkLst>
            <pc:docMk/>
            <pc:sldMk cId="1653563709" sldId="2134808153"/>
            <ac:spMk id="10" creationId="{1A5880DE-B893-521B-9411-689324C49D65}"/>
          </ac:spMkLst>
        </pc:spChg>
        <pc:spChg chg="mod">
          <ac:chgData name="Matthew Saylor" userId="03df84cf-854e-4d93-8b91-2364f3cecd62" providerId="ADAL" clId="{E6DDFB87-8078-4DE8-B6CD-5B95267747D5}" dt="2025-02-27T19:04:35.776" v="2863" actId="14100"/>
          <ac:spMkLst>
            <pc:docMk/>
            <pc:sldMk cId="1653563709" sldId="2134808153"/>
            <ac:spMk id="11" creationId="{1EC06BBF-1119-8025-1277-A941830D42A0}"/>
          </ac:spMkLst>
        </pc:spChg>
        <pc:spChg chg="mod">
          <ac:chgData name="Matthew Saylor" userId="03df84cf-854e-4d93-8b91-2364f3cecd62" providerId="ADAL" clId="{E6DDFB87-8078-4DE8-B6CD-5B95267747D5}" dt="2025-02-27T19:04:46.202" v="2869" actId="14100"/>
          <ac:spMkLst>
            <pc:docMk/>
            <pc:sldMk cId="1653563709" sldId="2134808153"/>
            <ac:spMk id="12" creationId="{F259D454-CDF0-9E8F-E3BA-D54C11B6434E}"/>
          </ac:spMkLst>
        </pc:spChg>
        <pc:spChg chg="mod">
          <ac:chgData name="Matthew Saylor" userId="03df84cf-854e-4d93-8b91-2364f3cecd62" providerId="ADAL" clId="{E6DDFB87-8078-4DE8-B6CD-5B95267747D5}" dt="2025-02-27T19:04:40.060" v="2864" actId="14100"/>
          <ac:spMkLst>
            <pc:docMk/>
            <pc:sldMk cId="1653563709" sldId="2134808153"/>
            <ac:spMk id="13" creationId="{BC4226B1-2191-3DE5-2AE9-7E1A958B3B1C}"/>
          </ac:spMkLst>
        </pc:spChg>
        <pc:spChg chg="mod">
          <ac:chgData name="Matthew Saylor" userId="03df84cf-854e-4d93-8b91-2364f3cecd62" providerId="ADAL" clId="{E6DDFB87-8078-4DE8-B6CD-5B95267747D5}" dt="2025-02-27T19:04:42.894" v="2868" actId="1036"/>
          <ac:spMkLst>
            <pc:docMk/>
            <pc:sldMk cId="1653563709" sldId="2134808153"/>
            <ac:spMk id="14" creationId="{BC5381B3-8CC3-EAA5-BDB9-9AC5D320906E}"/>
          </ac:spMkLst>
        </pc:spChg>
        <pc:spChg chg="del">
          <ac:chgData name="Matthew Saylor" userId="03df84cf-854e-4d93-8b91-2364f3cecd62" providerId="ADAL" clId="{E6DDFB87-8078-4DE8-B6CD-5B95267747D5}" dt="2025-02-27T19:04:19.920" v="2855" actId="478"/>
          <ac:spMkLst>
            <pc:docMk/>
            <pc:sldMk cId="1653563709" sldId="2134808153"/>
            <ac:spMk id="15" creationId="{CA640617-286E-A462-A21B-C1BC14E557A2}"/>
          </ac:spMkLst>
        </pc:spChg>
        <pc:spChg chg="del">
          <ac:chgData name="Matthew Saylor" userId="03df84cf-854e-4d93-8b91-2364f3cecd62" providerId="ADAL" clId="{E6DDFB87-8078-4DE8-B6CD-5B95267747D5}" dt="2025-02-27T19:04:22.438" v="2858" actId="478"/>
          <ac:spMkLst>
            <pc:docMk/>
            <pc:sldMk cId="1653563709" sldId="2134808153"/>
            <ac:spMk id="16" creationId="{510B1D68-95F3-30E8-D8E3-5AD6DF2B3C36}"/>
          </ac:spMkLst>
        </pc:spChg>
        <pc:spChg chg="del">
          <ac:chgData name="Matthew Saylor" userId="03df84cf-854e-4d93-8b91-2364f3cecd62" providerId="ADAL" clId="{E6DDFB87-8078-4DE8-B6CD-5B95267747D5}" dt="2025-02-27T19:04:21.470" v="2857" actId="478"/>
          <ac:spMkLst>
            <pc:docMk/>
            <pc:sldMk cId="1653563709" sldId="2134808153"/>
            <ac:spMk id="20" creationId="{E12799D4-3C07-2BE0-2454-98B7BEBF68BD}"/>
          </ac:spMkLst>
        </pc:spChg>
        <pc:spChg chg="del">
          <ac:chgData name="Matthew Saylor" userId="03df84cf-854e-4d93-8b91-2364f3cecd62" providerId="ADAL" clId="{E6DDFB87-8078-4DE8-B6CD-5B95267747D5}" dt="2025-02-27T19:04:20.788" v="2856" actId="478"/>
          <ac:spMkLst>
            <pc:docMk/>
            <pc:sldMk cId="1653563709" sldId="2134808153"/>
            <ac:spMk id="21" creationId="{31CA8C5C-1CA0-A693-DA22-442164DB453C}"/>
          </ac:spMkLst>
        </pc:spChg>
        <pc:spChg chg="del">
          <ac:chgData name="Matthew Saylor" userId="03df84cf-854e-4d93-8b91-2364f3cecd62" providerId="ADAL" clId="{E6DDFB87-8078-4DE8-B6CD-5B95267747D5}" dt="2025-02-27T19:05:02.477" v="2871" actId="478"/>
          <ac:spMkLst>
            <pc:docMk/>
            <pc:sldMk cId="1653563709" sldId="2134808153"/>
            <ac:spMk id="22" creationId="{69F06A87-9814-0075-F00B-43E31942915E}"/>
          </ac:spMkLst>
        </pc:spChg>
        <pc:spChg chg="del">
          <ac:chgData name="Matthew Saylor" userId="03df84cf-854e-4d93-8b91-2364f3cecd62" providerId="ADAL" clId="{E6DDFB87-8078-4DE8-B6CD-5B95267747D5}" dt="2025-02-27T19:04:25.719" v="2861" actId="478"/>
          <ac:spMkLst>
            <pc:docMk/>
            <pc:sldMk cId="1653563709" sldId="2134808153"/>
            <ac:spMk id="25" creationId="{53C0CDB7-3FF3-2CF0-53FD-1A3414E679A1}"/>
          </ac:spMkLst>
        </pc:spChg>
        <pc:spChg chg="del">
          <ac:chgData name="Matthew Saylor" userId="03df84cf-854e-4d93-8b91-2364f3cecd62" providerId="ADAL" clId="{E6DDFB87-8078-4DE8-B6CD-5B95267747D5}" dt="2025-02-27T19:04:24.894" v="2860" actId="478"/>
          <ac:spMkLst>
            <pc:docMk/>
            <pc:sldMk cId="1653563709" sldId="2134808153"/>
            <ac:spMk id="26" creationId="{99242E4C-E845-75B1-06ED-7A3C34A78769}"/>
          </ac:spMkLst>
        </pc:spChg>
      </pc:sldChg>
      <pc:sldChg chg="addSp delSp modSp add mod">
        <pc:chgData name="Matthew Saylor" userId="03df84cf-854e-4d93-8b91-2364f3cecd62" providerId="ADAL" clId="{E6DDFB87-8078-4DE8-B6CD-5B95267747D5}" dt="2025-02-27T22:05:20.812" v="3140" actId="20577"/>
        <pc:sldMkLst>
          <pc:docMk/>
          <pc:sldMk cId="657813455" sldId="2134808156"/>
        </pc:sldMkLst>
        <pc:spChg chg="add mod">
          <ac:chgData name="Matthew Saylor" userId="03df84cf-854e-4d93-8b91-2364f3cecd62" providerId="ADAL" clId="{E6DDFB87-8078-4DE8-B6CD-5B95267747D5}" dt="2025-02-27T22:02:40.163" v="3037"/>
          <ac:spMkLst>
            <pc:docMk/>
            <pc:sldMk cId="657813455" sldId="2134808156"/>
            <ac:spMk id="2" creationId="{6995D3E8-56CD-90BE-2E3C-C6F049FB5F72}"/>
          </ac:spMkLst>
        </pc:spChg>
        <pc:spChg chg="mod">
          <ac:chgData name="Matthew Saylor" userId="03df84cf-854e-4d93-8b91-2364f3cecd62" providerId="ADAL" clId="{E6DDFB87-8078-4DE8-B6CD-5B95267747D5}" dt="2025-02-27T22:05:20.812" v="3140" actId="20577"/>
          <ac:spMkLst>
            <pc:docMk/>
            <pc:sldMk cId="657813455" sldId="2134808156"/>
            <ac:spMk id="6" creationId="{3BF0EB08-C28F-F19B-07CA-9C8301EC44A3}"/>
          </ac:spMkLst>
        </pc:spChg>
        <pc:spChg chg="del">
          <ac:chgData name="Matthew Saylor" userId="03df84cf-854e-4d93-8b91-2364f3cecd62" providerId="ADAL" clId="{E6DDFB87-8078-4DE8-B6CD-5B95267747D5}" dt="2025-02-27T22:02:32.714" v="3034" actId="478"/>
          <ac:spMkLst>
            <pc:docMk/>
            <pc:sldMk cId="657813455" sldId="2134808156"/>
            <ac:spMk id="9" creationId="{806C7B6B-0162-084D-14D3-A9564645E314}"/>
          </ac:spMkLst>
        </pc:spChg>
        <pc:graphicFrameChg chg="modGraphic">
          <ac:chgData name="Matthew Saylor" userId="03df84cf-854e-4d93-8b91-2364f3cecd62" providerId="ADAL" clId="{E6DDFB87-8078-4DE8-B6CD-5B95267747D5}" dt="2025-02-27T22:05:04.116" v="3128" actId="20577"/>
          <ac:graphicFrameMkLst>
            <pc:docMk/>
            <pc:sldMk cId="657813455" sldId="2134808156"/>
            <ac:graphicFrameMk id="4" creationId="{781FE59C-2576-706E-F56B-647BC71CDE27}"/>
          </ac:graphicFrameMkLst>
        </pc:graphicFrameChg>
      </pc:sldChg>
      <pc:sldChg chg="modSp add mod ord">
        <pc:chgData name="Matthew Saylor" userId="03df84cf-854e-4d93-8b91-2364f3cecd62" providerId="ADAL" clId="{E6DDFB87-8078-4DE8-B6CD-5B95267747D5}" dt="2025-02-27T21:51:47.270" v="2878" actId="207"/>
        <pc:sldMkLst>
          <pc:docMk/>
          <pc:sldMk cId="1953745262" sldId="2134808163"/>
        </pc:sldMkLst>
        <pc:spChg chg="mod">
          <ac:chgData name="Matthew Saylor" userId="03df84cf-854e-4d93-8b91-2364f3cecd62" providerId="ADAL" clId="{E6DDFB87-8078-4DE8-B6CD-5B95267747D5}" dt="2025-02-27T21:51:47.270" v="2878" actId="207"/>
          <ac:spMkLst>
            <pc:docMk/>
            <pc:sldMk cId="1953745262" sldId="2134808163"/>
            <ac:spMk id="2" creationId="{1FB6CBBB-CC3E-5C2E-C63B-90890317B7D1}"/>
          </ac:spMkLst>
        </pc:spChg>
      </pc:sldChg>
      <pc:sldChg chg="delSp modSp del mod ord">
        <pc:chgData name="Matthew Saylor" userId="03df84cf-854e-4d93-8b91-2364f3cecd62" providerId="ADAL" clId="{E6DDFB87-8078-4DE8-B6CD-5B95267747D5}" dt="2025-02-27T21:55:25.044" v="2884" actId="47"/>
        <pc:sldMkLst>
          <pc:docMk/>
          <pc:sldMk cId="3883988704" sldId="2134808722"/>
        </pc:sldMkLst>
        <pc:spChg chg="mod">
          <ac:chgData name="Matthew Saylor" userId="03df84cf-854e-4d93-8b91-2364f3cecd62" providerId="ADAL" clId="{E6DDFB87-8078-4DE8-B6CD-5B95267747D5}" dt="2025-02-27T17:16:55.251" v="1374" actId="20577"/>
          <ac:spMkLst>
            <pc:docMk/>
            <pc:sldMk cId="3883988704" sldId="2134808722"/>
            <ac:spMk id="2" creationId="{21D58CAE-F58B-E5D1-A326-7572DB95E56E}"/>
          </ac:spMkLst>
        </pc:spChg>
        <pc:graphicFrameChg chg="del modGraphic">
          <ac:chgData name="Matthew Saylor" userId="03df84cf-854e-4d93-8b91-2364f3cecd62" providerId="ADAL" clId="{E6DDFB87-8078-4DE8-B6CD-5B95267747D5}" dt="2025-02-27T17:15:24.840" v="1368" actId="478"/>
          <ac:graphicFrameMkLst>
            <pc:docMk/>
            <pc:sldMk cId="3883988704" sldId="2134808722"/>
            <ac:graphicFrameMk id="7" creationId="{6B86F812-72CE-64EC-9700-D31CEF77B345}"/>
          </ac:graphicFrameMkLst>
        </pc:graphicFrameChg>
      </pc:sldChg>
      <pc:sldChg chg="modSp mod">
        <pc:chgData name="Matthew Saylor" userId="03df84cf-854e-4d93-8b91-2364f3cecd62" providerId="ADAL" clId="{E6DDFB87-8078-4DE8-B6CD-5B95267747D5}" dt="2025-02-27T16:39:55.112" v="124" actId="20577"/>
        <pc:sldMkLst>
          <pc:docMk/>
          <pc:sldMk cId="2805672302" sldId="2134808880"/>
        </pc:sldMkLst>
        <pc:spChg chg="mod">
          <ac:chgData name="Matthew Saylor" userId="03df84cf-854e-4d93-8b91-2364f3cecd62" providerId="ADAL" clId="{E6DDFB87-8078-4DE8-B6CD-5B95267747D5}" dt="2025-02-27T16:39:55.112" v="124" actId="20577"/>
          <ac:spMkLst>
            <pc:docMk/>
            <pc:sldMk cId="2805672302" sldId="2134808880"/>
            <ac:spMk id="2" creationId="{929C9793-A90C-DF09-5853-6253F1978DD8}"/>
          </ac:spMkLst>
        </pc:spChg>
      </pc:sldChg>
      <pc:sldChg chg="modSp del mod">
        <pc:chgData name="Matthew Saylor" userId="03df84cf-854e-4d93-8b91-2364f3cecd62" providerId="ADAL" clId="{E6DDFB87-8078-4DE8-B6CD-5B95267747D5}" dt="2025-02-27T17:21:12.205" v="1424" actId="47"/>
        <pc:sldMkLst>
          <pc:docMk/>
          <pc:sldMk cId="719645242" sldId="2134808894"/>
        </pc:sldMkLst>
        <pc:graphicFrameChg chg="modGraphic">
          <ac:chgData name="Matthew Saylor" userId="03df84cf-854e-4d93-8b91-2364f3cecd62" providerId="ADAL" clId="{E6DDFB87-8078-4DE8-B6CD-5B95267747D5}" dt="2025-02-27T17:10:41.482" v="1357" actId="20577"/>
          <ac:graphicFrameMkLst>
            <pc:docMk/>
            <pc:sldMk cId="719645242" sldId="2134808894"/>
            <ac:graphicFrameMk id="4" creationId="{8F58C73A-BC8C-4615-A97F-16D58CE92110}"/>
          </ac:graphicFrameMkLst>
        </pc:graphicFrameChg>
      </pc:sldChg>
      <pc:sldChg chg="del">
        <pc:chgData name="Matthew Saylor" userId="03df84cf-854e-4d93-8b91-2364f3cecd62" providerId="ADAL" clId="{E6DDFB87-8078-4DE8-B6CD-5B95267747D5}" dt="2025-02-27T17:10:30.206" v="1344" actId="47"/>
        <pc:sldMkLst>
          <pc:docMk/>
          <pc:sldMk cId="3371769016" sldId="2134808912"/>
        </pc:sldMkLst>
      </pc:sldChg>
      <pc:sldChg chg="del">
        <pc:chgData name="Matthew Saylor" userId="03df84cf-854e-4d93-8b91-2364f3cecd62" providerId="ADAL" clId="{E6DDFB87-8078-4DE8-B6CD-5B95267747D5}" dt="2025-02-27T17:09:12.762" v="1335" actId="47"/>
        <pc:sldMkLst>
          <pc:docMk/>
          <pc:sldMk cId="143237126" sldId="2134808913"/>
        </pc:sldMkLst>
      </pc:sldChg>
      <pc:sldChg chg="del">
        <pc:chgData name="Matthew Saylor" userId="03df84cf-854e-4d93-8b91-2364f3cecd62" providerId="ADAL" clId="{E6DDFB87-8078-4DE8-B6CD-5B95267747D5}" dt="2025-02-27T17:09:08.947" v="1333" actId="47"/>
        <pc:sldMkLst>
          <pc:docMk/>
          <pc:sldMk cId="4193195410" sldId="2134808914"/>
        </pc:sldMkLst>
      </pc:sldChg>
      <pc:sldChg chg="del">
        <pc:chgData name="Matthew Saylor" userId="03df84cf-854e-4d93-8b91-2364f3cecd62" providerId="ADAL" clId="{E6DDFB87-8078-4DE8-B6CD-5B95267747D5}" dt="2025-02-27T17:09:10.805" v="1334" actId="47"/>
        <pc:sldMkLst>
          <pc:docMk/>
          <pc:sldMk cId="3716248848" sldId="2134808915"/>
        </pc:sldMkLst>
      </pc:sldChg>
      <pc:sldChg chg="del">
        <pc:chgData name="Matthew Saylor" userId="03df84cf-854e-4d93-8b91-2364f3cecd62" providerId="ADAL" clId="{E6DDFB87-8078-4DE8-B6CD-5B95267747D5}" dt="2025-02-27T17:14:34.523" v="1365" actId="47"/>
        <pc:sldMkLst>
          <pc:docMk/>
          <pc:sldMk cId="1532945951" sldId="2134808916"/>
        </pc:sldMkLst>
      </pc:sldChg>
      <pc:sldChg chg="addSp delSp modSp mod ord">
        <pc:chgData name="Matthew Saylor" userId="03df84cf-854e-4d93-8b91-2364f3cecd62" providerId="ADAL" clId="{E6DDFB87-8078-4DE8-B6CD-5B95267747D5}" dt="2025-02-27T21:59:28.075" v="2885" actId="13926"/>
        <pc:sldMkLst>
          <pc:docMk/>
          <pc:sldMk cId="2801816655" sldId="2134808920"/>
        </pc:sldMkLst>
        <pc:spChg chg="add mod">
          <ac:chgData name="Matthew Saylor" userId="03df84cf-854e-4d93-8b91-2364f3cecd62" providerId="ADAL" clId="{E6DDFB87-8078-4DE8-B6CD-5B95267747D5}" dt="2025-02-27T16:56:08.919" v="818" actId="1038"/>
          <ac:spMkLst>
            <pc:docMk/>
            <pc:sldMk cId="2801816655" sldId="2134808920"/>
            <ac:spMk id="2" creationId="{59BA8611-3F9A-36C2-2BD9-F25C082A292E}"/>
          </ac:spMkLst>
        </pc:spChg>
        <pc:spChg chg="add mod">
          <ac:chgData name="Matthew Saylor" userId="03df84cf-854e-4d93-8b91-2364f3cecd62" providerId="ADAL" clId="{E6DDFB87-8078-4DE8-B6CD-5B95267747D5}" dt="2025-02-27T16:59:52.117" v="1145" actId="1035"/>
          <ac:spMkLst>
            <pc:docMk/>
            <pc:sldMk cId="2801816655" sldId="2134808920"/>
            <ac:spMk id="3" creationId="{B46D3663-D463-8D6B-61FF-ED85B2BD2CC0}"/>
          </ac:spMkLst>
        </pc:spChg>
        <pc:spChg chg="mod">
          <ac:chgData name="Matthew Saylor" userId="03df84cf-854e-4d93-8b91-2364f3cecd62" providerId="ADAL" clId="{E6DDFB87-8078-4DE8-B6CD-5B95267747D5}" dt="2025-02-27T17:00:23.822" v="1154" actId="404"/>
          <ac:spMkLst>
            <pc:docMk/>
            <pc:sldMk cId="2801816655" sldId="2134808920"/>
            <ac:spMk id="6" creationId="{139526F8-590F-227B-F976-0631B614D7FE}"/>
          </ac:spMkLst>
        </pc:spChg>
        <pc:spChg chg="add mod">
          <ac:chgData name="Matthew Saylor" userId="03df84cf-854e-4d93-8b91-2364f3cecd62" providerId="ADAL" clId="{E6DDFB87-8078-4DE8-B6CD-5B95267747D5}" dt="2025-02-27T16:56:27.344" v="896" actId="1038"/>
          <ac:spMkLst>
            <pc:docMk/>
            <pc:sldMk cId="2801816655" sldId="2134808920"/>
            <ac:spMk id="8" creationId="{CD67A1FC-B18C-2204-C77D-8DDCD4E5FC8C}"/>
          </ac:spMkLst>
        </pc:spChg>
        <pc:spChg chg="mod">
          <ac:chgData name="Matthew Saylor" userId="03df84cf-854e-4d93-8b91-2364f3cecd62" providerId="ADAL" clId="{E6DDFB87-8078-4DE8-B6CD-5B95267747D5}" dt="2025-02-27T16:53:09.214" v="710" actId="1037"/>
          <ac:spMkLst>
            <pc:docMk/>
            <pc:sldMk cId="2801816655" sldId="2134808920"/>
            <ac:spMk id="9" creationId="{A79D432A-E371-C028-6EBB-6DA9B35B7714}"/>
          </ac:spMkLst>
        </pc:spChg>
        <pc:spChg chg="mod">
          <ac:chgData name="Matthew Saylor" userId="03df84cf-854e-4d93-8b91-2364f3cecd62" providerId="ADAL" clId="{E6DDFB87-8078-4DE8-B6CD-5B95267747D5}" dt="2025-02-27T16:59:52.117" v="1145" actId="1035"/>
          <ac:spMkLst>
            <pc:docMk/>
            <pc:sldMk cId="2801816655" sldId="2134808920"/>
            <ac:spMk id="10" creationId="{876ABA7D-E7A8-06D6-AE1F-70B2BF968F76}"/>
          </ac:spMkLst>
        </pc:spChg>
        <pc:spChg chg="add mod">
          <ac:chgData name="Matthew Saylor" userId="03df84cf-854e-4d93-8b91-2364f3cecd62" providerId="ADAL" clId="{E6DDFB87-8078-4DE8-B6CD-5B95267747D5}" dt="2025-02-27T16:59:52.117" v="1145" actId="1035"/>
          <ac:spMkLst>
            <pc:docMk/>
            <pc:sldMk cId="2801816655" sldId="2134808920"/>
            <ac:spMk id="11" creationId="{F85E8DA7-7025-FB43-5EC8-7A361A69DA9A}"/>
          </ac:spMkLst>
        </pc:spChg>
        <pc:spChg chg="add mod">
          <ac:chgData name="Matthew Saylor" userId="03df84cf-854e-4d93-8b91-2364f3cecd62" providerId="ADAL" clId="{E6DDFB87-8078-4DE8-B6CD-5B95267747D5}" dt="2025-02-27T16:59:17.928" v="1113" actId="1076"/>
          <ac:spMkLst>
            <pc:docMk/>
            <pc:sldMk cId="2801816655" sldId="2134808920"/>
            <ac:spMk id="12" creationId="{C208274A-AA89-BFFC-8A8B-6731301444BB}"/>
          </ac:spMkLst>
        </pc:spChg>
        <pc:spChg chg="add mod">
          <ac:chgData name="Matthew Saylor" userId="03df84cf-854e-4d93-8b91-2364f3cecd62" providerId="ADAL" clId="{E6DDFB87-8078-4DE8-B6CD-5B95267747D5}" dt="2025-02-27T16:59:36.815" v="1129" actId="1038"/>
          <ac:spMkLst>
            <pc:docMk/>
            <pc:sldMk cId="2801816655" sldId="2134808920"/>
            <ac:spMk id="14" creationId="{63DAAC94-18AE-CE22-478B-7533D247C655}"/>
          </ac:spMkLst>
        </pc:spChg>
        <pc:spChg chg="add mod">
          <ac:chgData name="Matthew Saylor" userId="03df84cf-854e-4d93-8b91-2364f3cecd62" providerId="ADAL" clId="{E6DDFB87-8078-4DE8-B6CD-5B95267747D5}" dt="2025-02-27T16:59:36.815" v="1129" actId="1038"/>
          <ac:spMkLst>
            <pc:docMk/>
            <pc:sldMk cId="2801816655" sldId="2134808920"/>
            <ac:spMk id="15" creationId="{DA5A68BD-A438-158D-0D09-6D0F546FB936}"/>
          </ac:spMkLst>
        </pc:spChg>
        <pc:spChg chg="add mod">
          <ac:chgData name="Matthew Saylor" userId="03df84cf-854e-4d93-8b91-2364f3cecd62" providerId="ADAL" clId="{E6DDFB87-8078-4DE8-B6CD-5B95267747D5}" dt="2025-02-27T16:59:29.177" v="1116" actId="14100"/>
          <ac:spMkLst>
            <pc:docMk/>
            <pc:sldMk cId="2801816655" sldId="2134808920"/>
            <ac:spMk id="16" creationId="{B6CF5281-8B7D-326F-85D2-4066EF512BBE}"/>
          </ac:spMkLst>
        </pc:spChg>
        <pc:spChg chg="mod">
          <ac:chgData name="Matthew Saylor" userId="03df84cf-854e-4d93-8b91-2364f3cecd62" providerId="ADAL" clId="{E6DDFB87-8078-4DE8-B6CD-5B95267747D5}" dt="2025-02-27T16:45:42.949" v="428" actId="20577"/>
          <ac:spMkLst>
            <pc:docMk/>
            <pc:sldMk cId="2801816655" sldId="2134808920"/>
            <ac:spMk id="19" creationId="{0707CA60-3F51-5E89-B668-BE9F2D42CD9D}"/>
          </ac:spMkLst>
        </pc:spChg>
        <pc:spChg chg="mod">
          <ac:chgData name="Matthew Saylor" userId="03df84cf-854e-4d93-8b91-2364f3cecd62" providerId="ADAL" clId="{E6DDFB87-8078-4DE8-B6CD-5B95267747D5}" dt="2025-02-27T17:01:55.214" v="1173" actId="14100"/>
          <ac:spMkLst>
            <pc:docMk/>
            <pc:sldMk cId="2801816655" sldId="2134808920"/>
            <ac:spMk id="24" creationId="{3651CFB5-814F-B7A4-1BD6-5F4CA13989E0}"/>
          </ac:spMkLst>
        </pc:spChg>
        <pc:spChg chg="mod">
          <ac:chgData name="Matthew Saylor" userId="03df84cf-854e-4d93-8b91-2364f3cecd62" providerId="ADAL" clId="{E6DDFB87-8078-4DE8-B6CD-5B95267747D5}" dt="2025-02-27T16:45:30.731" v="418" actId="20577"/>
          <ac:spMkLst>
            <pc:docMk/>
            <pc:sldMk cId="2801816655" sldId="2134808920"/>
            <ac:spMk id="27" creationId="{16DFD4F2-23CF-CA8F-6926-8D3E0B51BA40}"/>
          </ac:spMkLst>
        </pc:spChg>
        <pc:spChg chg="mod">
          <ac:chgData name="Matthew Saylor" userId="03df84cf-854e-4d93-8b91-2364f3cecd62" providerId="ADAL" clId="{E6DDFB87-8078-4DE8-B6CD-5B95267747D5}" dt="2025-02-27T16:45:46.759" v="431" actId="20577"/>
          <ac:spMkLst>
            <pc:docMk/>
            <pc:sldMk cId="2801816655" sldId="2134808920"/>
            <ac:spMk id="28" creationId="{26ABF69C-1B43-ABAB-DF2B-4B4880F5E4D3}"/>
          </ac:spMkLst>
        </pc:spChg>
        <pc:spChg chg="mod">
          <ac:chgData name="Matthew Saylor" userId="03df84cf-854e-4d93-8b91-2364f3cecd62" providerId="ADAL" clId="{E6DDFB87-8078-4DE8-B6CD-5B95267747D5}" dt="2025-02-27T16:45:49.945" v="434" actId="20577"/>
          <ac:spMkLst>
            <pc:docMk/>
            <pc:sldMk cId="2801816655" sldId="2134808920"/>
            <ac:spMk id="29" creationId="{FFD7F67A-0B68-E5D1-0C5F-E2B988B01F3F}"/>
          </ac:spMkLst>
        </pc:spChg>
        <pc:spChg chg="mod">
          <ac:chgData name="Matthew Saylor" userId="03df84cf-854e-4d93-8b91-2364f3cecd62" providerId="ADAL" clId="{E6DDFB87-8078-4DE8-B6CD-5B95267747D5}" dt="2025-02-27T17:03:57.411" v="1207" actId="20577"/>
          <ac:spMkLst>
            <pc:docMk/>
            <pc:sldMk cId="2801816655" sldId="2134808920"/>
            <ac:spMk id="31" creationId="{1A506669-07C4-F2AE-558A-1B5ADB436054}"/>
          </ac:spMkLst>
        </pc:spChg>
        <pc:spChg chg="mod">
          <ac:chgData name="Matthew Saylor" userId="03df84cf-854e-4d93-8b91-2364f3cecd62" providerId="ADAL" clId="{E6DDFB87-8078-4DE8-B6CD-5B95267747D5}" dt="2025-02-27T16:45:57.094" v="440" actId="20577"/>
          <ac:spMkLst>
            <pc:docMk/>
            <pc:sldMk cId="2801816655" sldId="2134808920"/>
            <ac:spMk id="32" creationId="{0A656AE3-25E8-9246-213A-69CE19AE4024}"/>
          </ac:spMkLst>
        </pc:spChg>
        <pc:spChg chg="mod">
          <ac:chgData name="Matthew Saylor" userId="03df84cf-854e-4d93-8b91-2364f3cecd62" providerId="ADAL" clId="{E6DDFB87-8078-4DE8-B6CD-5B95267747D5}" dt="2025-02-27T17:04:15.628" v="1209" actId="14100"/>
          <ac:spMkLst>
            <pc:docMk/>
            <pc:sldMk cId="2801816655" sldId="2134808920"/>
            <ac:spMk id="33" creationId="{05225437-1C19-C377-A823-5FAF03056B15}"/>
          </ac:spMkLst>
        </pc:spChg>
        <pc:spChg chg="mod">
          <ac:chgData name="Matthew Saylor" userId="03df84cf-854e-4d93-8b91-2364f3cecd62" providerId="ADAL" clId="{E6DDFB87-8078-4DE8-B6CD-5B95267747D5}" dt="2025-02-27T16:44:57.268" v="413" actId="20577"/>
          <ac:spMkLst>
            <pc:docMk/>
            <pc:sldMk cId="2801816655" sldId="2134808920"/>
            <ac:spMk id="40" creationId="{204E81BA-025F-A342-F508-04C3B6CDB47A}"/>
          </ac:spMkLst>
        </pc:spChg>
        <pc:spChg chg="mod">
          <ac:chgData name="Matthew Saylor" userId="03df84cf-854e-4d93-8b91-2364f3cecd62" providerId="ADAL" clId="{E6DDFB87-8078-4DE8-B6CD-5B95267747D5}" dt="2025-02-27T16:52:38.738" v="655" actId="1038"/>
          <ac:spMkLst>
            <pc:docMk/>
            <pc:sldMk cId="2801816655" sldId="2134808920"/>
            <ac:spMk id="62" creationId="{CF5B35D5-80C4-1694-BFBF-23722BDB02D6}"/>
          </ac:spMkLst>
        </pc:spChg>
        <pc:spChg chg="mod">
          <ac:chgData name="Matthew Saylor" userId="03df84cf-854e-4d93-8b91-2364f3cecd62" providerId="ADAL" clId="{E6DDFB87-8078-4DE8-B6CD-5B95267747D5}" dt="2025-02-27T16:52:46.370" v="669" actId="1038"/>
          <ac:spMkLst>
            <pc:docMk/>
            <pc:sldMk cId="2801816655" sldId="2134808920"/>
            <ac:spMk id="64" creationId="{F8048254-9A7F-F1FF-1037-981A117B91F4}"/>
          </ac:spMkLst>
        </pc:spChg>
        <pc:spChg chg="mod">
          <ac:chgData name="Matthew Saylor" userId="03df84cf-854e-4d93-8b91-2364f3cecd62" providerId="ADAL" clId="{E6DDFB87-8078-4DE8-B6CD-5B95267747D5}" dt="2025-02-27T16:53:52.881" v="743" actId="1038"/>
          <ac:spMkLst>
            <pc:docMk/>
            <pc:sldMk cId="2801816655" sldId="2134808920"/>
            <ac:spMk id="66" creationId="{B0EF8DE9-DD20-B0A4-2AAD-D89F11FEBA9B}"/>
          </ac:spMkLst>
        </pc:spChg>
        <pc:spChg chg="del mod">
          <ac:chgData name="Matthew Saylor" userId="03df84cf-854e-4d93-8b91-2364f3cecd62" providerId="ADAL" clId="{E6DDFB87-8078-4DE8-B6CD-5B95267747D5}" dt="2025-02-27T16:57:22.541" v="1020" actId="478"/>
          <ac:spMkLst>
            <pc:docMk/>
            <pc:sldMk cId="2801816655" sldId="2134808920"/>
            <ac:spMk id="67" creationId="{F72ECD9A-ECFF-9FBA-6CF0-0C96AC2D16B4}"/>
          </ac:spMkLst>
        </pc:spChg>
        <pc:spChg chg="mod">
          <ac:chgData name="Matthew Saylor" userId="03df84cf-854e-4d93-8b91-2364f3cecd62" providerId="ADAL" clId="{E6DDFB87-8078-4DE8-B6CD-5B95267747D5}" dt="2025-02-27T16:59:52.117" v="1145" actId="1035"/>
          <ac:spMkLst>
            <pc:docMk/>
            <pc:sldMk cId="2801816655" sldId="2134808920"/>
            <ac:spMk id="68" creationId="{82C62AC7-3A20-E214-6A45-1ED0A8E4306C}"/>
          </ac:spMkLst>
        </pc:spChg>
        <pc:spChg chg="mod">
          <ac:chgData name="Matthew Saylor" userId="03df84cf-854e-4d93-8b91-2364f3cecd62" providerId="ADAL" clId="{E6DDFB87-8078-4DE8-B6CD-5B95267747D5}" dt="2025-02-27T16:52:46.370" v="669" actId="1038"/>
          <ac:spMkLst>
            <pc:docMk/>
            <pc:sldMk cId="2801816655" sldId="2134808920"/>
            <ac:spMk id="71" creationId="{C4EAA6E2-390E-D190-BE44-805A484D5D09}"/>
          </ac:spMkLst>
        </pc:spChg>
        <pc:spChg chg="mod">
          <ac:chgData name="Matthew Saylor" userId="03df84cf-854e-4d93-8b91-2364f3cecd62" providerId="ADAL" clId="{E6DDFB87-8078-4DE8-B6CD-5B95267747D5}" dt="2025-02-27T16:52:46.370" v="669" actId="1038"/>
          <ac:spMkLst>
            <pc:docMk/>
            <pc:sldMk cId="2801816655" sldId="2134808920"/>
            <ac:spMk id="72" creationId="{A8D81F2E-013B-E8D7-67F5-D62C50E422DB}"/>
          </ac:spMkLst>
        </pc:spChg>
        <pc:spChg chg="mod">
          <ac:chgData name="Matthew Saylor" userId="03df84cf-854e-4d93-8b91-2364f3cecd62" providerId="ADAL" clId="{E6DDFB87-8078-4DE8-B6CD-5B95267747D5}" dt="2025-02-27T21:59:28.075" v="2885" actId="13926"/>
          <ac:spMkLst>
            <pc:docMk/>
            <pc:sldMk cId="2801816655" sldId="2134808920"/>
            <ac:spMk id="73" creationId="{5889943B-D0AB-5951-C437-D47EE1033090}"/>
          </ac:spMkLst>
        </pc:spChg>
        <pc:spChg chg="mod">
          <ac:chgData name="Matthew Saylor" userId="03df84cf-854e-4d93-8b91-2364f3cecd62" providerId="ADAL" clId="{E6DDFB87-8078-4DE8-B6CD-5B95267747D5}" dt="2025-02-27T16:48:08.164" v="475" actId="13926"/>
          <ac:spMkLst>
            <pc:docMk/>
            <pc:sldMk cId="2801816655" sldId="2134808920"/>
            <ac:spMk id="74" creationId="{8F6F1C02-03BE-3347-803B-A1BA91246F12}"/>
          </ac:spMkLst>
        </pc:spChg>
        <pc:spChg chg="del mod">
          <ac:chgData name="Matthew Saylor" userId="03df84cf-854e-4d93-8b91-2364f3cecd62" providerId="ADAL" clId="{E6DDFB87-8078-4DE8-B6CD-5B95267747D5}" dt="2025-02-27T16:59:43.560" v="1130" actId="478"/>
          <ac:spMkLst>
            <pc:docMk/>
            <pc:sldMk cId="2801816655" sldId="2134808920"/>
            <ac:spMk id="75" creationId="{BBFE2A35-D745-153C-34D7-7A2F53F91DB7}"/>
          </ac:spMkLst>
        </pc:spChg>
        <pc:spChg chg="mod">
          <ac:chgData name="Matthew Saylor" userId="03df84cf-854e-4d93-8b91-2364f3cecd62" providerId="ADAL" clId="{E6DDFB87-8078-4DE8-B6CD-5B95267747D5}" dt="2025-02-27T16:59:52.117" v="1145" actId="1035"/>
          <ac:spMkLst>
            <pc:docMk/>
            <pc:sldMk cId="2801816655" sldId="2134808920"/>
            <ac:spMk id="76" creationId="{DD68EA45-BC4F-99E7-0719-E34091F71587}"/>
          </ac:spMkLst>
        </pc:spChg>
        <pc:spChg chg="mod">
          <ac:chgData name="Matthew Saylor" userId="03df84cf-854e-4d93-8b91-2364f3cecd62" providerId="ADAL" clId="{E6DDFB87-8078-4DE8-B6CD-5B95267747D5}" dt="2025-02-27T16:51:17.476" v="583" actId="1037"/>
          <ac:spMkLst>
            <pc:docMk/>
            <pc:sldMk cId="2801816655" sldId="2134808920"/>
            <ac:spMk id="83" creationId="{BB59A5BE-E563-C215-3AB0-DBFEFCC2EF9D}"/>
          </ac:spMkLst>
        </pc:spChg>
        <pc:spChg chg="mod">
          <ac:chgData name="Matthew Saylor" userId="03df84cf-854e-4d93-8b91-2364f3cecd62" providerId="ADAL" clId="{E6DDFB87-8078-4DE8-B6CD-5B95267747D5}" dt="2025-02-27T16:51:17.476" v="583" actId="1037"/>
          <ac:spMkLst>
            <pc:docMk/>
            <pc:sldMk cId="2801816655" sldId="2134808920"/>
            <ac:spMk id="84" creationId="{F5FEA1BA-23A3-ACD6-225C-AA2769CCCE6E}"/>
          </ac:spMkLst>
        </pc:spChg>
        <pc:spChg chg="mod">
          <ac:chgData name="Matthew Saylor" userId="03df84cf-854e-4d93-8b91-2364f3cecd62" providerId="ADAL" clId="{E6DDFB87-8078-4DE8-B6CD-5B95267747D5}" dt="2025-02-27T16:51:24.399" v="588" actId="20577"/>
          <ac:spMkLst>
            <pc:docMk/>
            <pc:sldMk cId="2801816655" sldId="2134808920"/>
            <ac:spMk id="85" creationId="{BF2D5667-2F0A-9104-D632-141C7A878183}"/>
          </ac:spMkLst>
        </pc:spChg>
        <pc:spChg chg="mod">
          <ac:chgData name="Matthew Saylor" userId="03df84cf-854e-4d93-8b91-2364f3cecd62" providerId="ADAL" clId="{E6DDFB87-8078-4DE8-B6CD-5B95267747D5}" dt="2025-02-27T17:02:37.509" v="1192" actId="13926"/>
          <ac:spMkLst>
            <pc:docMk/>
            <pc:sldMk cId="2801816655" sldId="2134808920"/>
            <ac:spMk id="132" creationId="{9910CE61-8E67-8F99-0971-7E0FCD758EF1}"/>
          </ac:spMkLst>
        </pc:spChg>
        <pc:spChg chg="del mod">
          <ac:chgData name="Matthew Saylor" userId="03df84cf-854e-4d93-8b91-2364f3cecd62" providerId="ADAL" clId="{E6DDFB87-8078-4DE8-B6CD-5B95267747D5}" dt="2025-02-27T17:04:38.767" v="1214" actId="478"/>
          <ac:spMkLst>
            <pc:docMk/>
            <pc:sldMk cId="2801816655" sldId="2134808920"/>
            <ac:spMk id="134" creationId="{346259C5-3A19-C2C6-75B2-BD3C86CFD0E1}"/>
          </ac:spMkLst>
        </pc:spChg>
        <pc:spChg chg="del mod">
          <ac:chgData name="Matthew Saylor" userId="03df84cf-854e-4d93-8b91-2364f3cecd62" providerId="ADAL" clId="{E6DDFB87-8078-4DE8-B6CD-5B95267747D5}" dt="2025-02-27T17:04:37.163" v="1213" actId="478"/>
          <ac:spMkLst>
            <pc:docMk/>
            <pc:sldMk cId="2801816655" sldId="2134808920"/>
            <ac:spMk id="135" creationId="{BC0D9EC8-9190-6EE3-B4F5-D4C124783E74}"/>
          </ac:spMkLst>
        </pc:spChg>
        <pc:spChg chg="mod">
          <ac:chgData name="Matthew Saylor" userId="03df84cf-854e-4d93-8b91-2364f3cecd62" providerId="ADAL" clId="{E6DDFB87-8078-4DE8-B6CD-5B95267747D5}" dt="2025-02-27T17:05:20.300" v="1247" actId="13926"/>
          <ac:spMkLst>
            <pc:docMk/>
            <pc:sldMk cId="2801816655" sldId="2134808920"/>
            <ac:spMk id="138" creationId="{414C4E4E-BE29-C91A-AFE9-64421F8D6775}"/>
          </ac:spMkLst>
        </pc:spChg>
        <pc:spChg chg="mod">
          <ac:chgData name="Matthew Saylor" userId="03df84cf-854e-4d93-8b91-2364f3cecd62" providerId="ADAL" clId="{E6DDFB87-8078-4DE8-B6CD-5B95267747D5}" dt="2025-02-27T17:03:02.053" v="1198" actId="14100"/>
          <ac:spMkLst>
            <pc:docMk/>
            <pc:sldMk cId="2801816655" sldId="2134808920"/>
            <ac:spMk id="142" creationId="{8ABEF80D-A742-A8FB-CE21-08D29D9B4E46}"/>
          </ac:spMkLst>
        </pc:spChg>
        <pc:spChg chg="del">
          <ac:chgData name="Matthew Saylor" userId="03df84cf-854e-4d93-8b91-2364f3cecd62" providerId="ADAL" clId="{E6DDFB87-8078-4DE8-B6CD-5B95267747D5}" dt="2025-02-27T17:04:33.476" v="1210" actId="478"/>
          <ac:spMkLst>
            <pc:docMk/>
            <pc:sldMk cId="2801816655" sldId="2134808920"/>
            <ac:spMk id="143" creationId="{28AC70D8-1EEF-CB06-9060-4662FE956E7A}"/>
          </ac:spMkLst>
        </pc:spChg>
        <pc:spChg chg="mod">
          <ac:chgData name="Matthew Saylor" userId="03df84cf-854e-4d93-8b91-2364f3cecd62" providerId="ADAL" clId="{E6DDFB87-8078-4DE8-B6CD-5B95267747D5}" dt="2025-02-27T16:45:10.765" v="415" actId="20577"/>
          <ac:spMkLst>
            <pc:docMk/>
            <pc:sldMk cId="2801816655" sldId="2134808920"/>
            <ac:spMk id="150" creationId="{3E109ACD-E1FC-93AF-2A20-557DDDD8F41E}"/>
          </ac:spMkLst>
        </pc:spChg>
        <pc:picChg chg="add">
          <ac:chgData name="Matthew Saylor" userId="03df84cf-854e-4d93-8b91-2364f3cecd62" providerId="ADAL" clId="{E6DDFB87-8078-4DE8-B6CD-5B95267747D5}" dt="2025-02-27T17:03:31.053" v="1199"/>
          <ac:picMkLst>
            <pc:docMk/>
            <pc:sldMk cId="2801816655" sldId="2134808920"/>
            <ac:picMk id="17" creationId="{1B355E98-81B7-1B9A-78E1-E1AF22A9D6C6}"/>
          </ac:picMkLst>
        </pc:picChg>
        <pc:cxnChg chg="add del">
          <ac:chgData name="Matthew Saylor" userId="03df84cf-854e-4d93-8b91-2364f3cecd62" providerId="ADAL" clId="{E6DDFB87-8078-4DE8-B6CD-5B95267747D5}" dt="2025-02-27T17:04:45.443" v="1216" actId="478"/>
          <ac:cxnSpMkLst>
            <pc:docMk/>
            <pc:sldMk cId="2801816655" sldId="2134808920"/>
            <ac:cxnSpMk id="5" creationId="{87138FE8-1B63-5293-94EC-D629AF800BC3}"/>
          </ac:cxnSpMkLst>
        </pc:cxnChg>
        <pc:cxnChg chg="add mod">
          <ac:chgData name="Matthew Saylor" userId="03df84cf-854e-4d93-8b91-2364f3cecd62" providerId="ADAL" clId="{E6DDFB87-8078-4DE8-B6CD-5B95267747D5}" dt="2025-02-27T17:05:02.205" v="1239" actId="1038"/>
          <ac:cxnSpMkLst>
            <pc:docMk/>
            <pc:sldMk cId="2801816655" sldId="2134808920"/>
            <ac:cxnSpMk id="18" creationId="{2755E108-06F5-B600-8726-827930E7F552}"/>
          </ac:cxnSpMkLst>
        </pc:cxnChg>
        <pc:cxnChg chg="del">
          <ac:chgData name="Matthew Saylor" userId="03df84cf-854e-4d93-8b91-2364f3cecd62" providerId="ADAL" clId="{E6DDFB87-8078-4DE8-B6CD-5B95267747D5}" dt="2025-02-27T17:04:03.304" v="1208" actId="478"/>
          <ac:cxnSpMkLst>
            <pc:docMk/>
            <pc:sldMk cId="2801816655" sldId="2134808920"/>
            <ac:cxnSpMk id="30" creationId="{8D7E48DA-DBAB-F0B1-A68B-62E610A1C514}"/>
          </ac:cxnSpMkLst>
        </pc:cxnChg>
        <pc:cxnChg chg="mod">
          <ac:chgData name="Matthew Saylor" userId="03df84cf-854e-4d93-8b91-2364f3cecd62" providerId="ADAL" clId="{E6DDFB87-8078-4DE8-B6CD-5B95267747D5}" dt="2025-02-27T16:52:46.370" v="669" actId="1038"/>
          <ac:cxnSpMkLst>
            <pc:docMk/>
            <pc:sldMk cId="2801816655" sldId="2134808920"/>
            <ac:cxnSpMk id="59" creationId="{D618415A-7709-F94C-24B0-CD4D0C9E21A7}"/>
          </ac:cxnSpMkLst>
        </pc:cxnChg>
        <pc:cxnChg chg="mod">
          <ac:chgData name="Matthew Saylor" userId="03df84cf-854e-4d93-8b91-2364f3cecd62" providerId="ADAL" clId="{E6DDFB87-8078-4DE8-B6CD-5B95267747D5}" dt="2025-02-27T16:51:17.476" v="583" actId="1037"/>
          <ac:cxnSpMkLst>
            <pc:docMk/>
            <pc:sldMk cId="2801816655" sldId="2134808920"/>
            <ac:cxnSpMk id="82" creationId="{8E490346-FCB3-4481-497D-38DCDEA224CB}"/>
          </ac:cxnSpMkLst>
        </pc:cxnChg>
        <pc:cxnChg chg="del">
          <ac:chgData name="Matthew Saylor" userId="03df84cf-854e-4d93-8b91-2364f3cecd62" providerId="ADAL" clId="{E6DDFB87-8078-4DE8-B6CD-5B95267747D5}" dt="2025-02-27T17:02:47.261" v="1196" actId="478"/>
          <ac:cxnSpMkLst>
            <pc:docMk/>
            <pc:sldMk cId="2801816655" sldId="2134808920"/>
            <ac:cxnSpMk id="124" creationId="{C2A06C3C-BE50-2D8D-0A42-F323EEA49C84}"/>
          </ac:cxnSpMkLst>
        </pc:cxnChg>
        <pc:cxnChg chg="del">
          <ac:chgData name="Matthew Saylor" userId="03df84cf-854e-4d93-8b91-2364f3cecd62" providerId="ADAL" clId="{E6DDFB87-8078-4DE8-B6CD-5B95267747D5}" dt="2025-02-27T17:04:34.973" v="1211" actId="478"/>
          <ac:cxnSpMkLst>
            <pc:docMk/>
            <pc:sldMk cId="2801816655" sldId="2134808920"/>
            <ac:cxnSpMk id="125" creationId="{C3AC724F-CAE8-AFED-DEAB-DB7B693E741E}"/>
          </ac:cxnSpMkLst>
        </pc:cxnChg>
        <pc:cxnChg chg="del">
          <ac:chgData name="Matthew Saylor" userId="03df84cf-854e-4d93-8b91-2364f3cecd62" providerId="ADAL" clId="{E6DDFB87-8078-4DE8-B6CD-5B95267747D5}" dt="2025-02-27T17:01:47.173" v="1172" actId="478"/>
          <ac:cxnSpMkLst>
            <pc:docMk/>
            <pc:sldMk cId="2801816655" sldId="2134808920"/>
            <ac:cxnSpMk id="127" creationId="{6EAE6166-6D58-9B3D-06CF-8C272CD3F9F8}"/>
          </ac:cxnSpMkLst>
        </pc:cxnChg>
      </pc:sldChg>
      <pc:sldChg chg="modSp mod">
        <pc:chgData name="Matthew Saylor" userId="03df84cf-854e-4d93-8b91-2364f3cecd62" providerId="ADAL" clId="{E6DDFB87-8078-4DE8-B6CD-5B95267747D5}" dt="2025-02-27T21:55:13.003" v="2883" actId="12"/>
        <pc:sldMkLst>
          <pc:docMk/>
          <pc:sldMk cId="2861005541" sldId="2134808922"/>
        </pc:sldMkLst>
        <pc:spChg chg="mod">
          <ac:chgData name="Matthew Saylor" userId="03df84cf-854e-4d93-8b91-2364f3cecd62" providerId="ADAL" clId="{E6DDFB87-8078-4DE8-B6CD-5B95267747D5}" dt="2025-02-27T21:55:13.003" v="2883" actId="12"/>
          <ac:spMkLst>
            <pc:docMk/>
            <pc:sldMk cId="2861005541" sldId="2134808922"/>
            <ac:spMk id="7" creationId="{7B66D424-01E7-8934-ED8D-2EAA43C9FFB3}"/>
          </ac:spMkLst>
        </pc:spChg>
      </pc:sldChg>
      <pc:sldChg chg="modSp mod">
        <pc:chgData name="Matthew Saylor" userId="03df84cf-854e-4d93-8b91-2364f3cecd62" providerId="ADAL" clId="{E6DDFB87-8078-4DE8-B6CD-5B95267747D5}" dt="2025-02-27T22:04:26.465" v="3091" actId="20577"/>
        <pc:sldMkLst>
          <pc:docMk/>
          <pc:sldMk cId="4004120086" sldId="2134808925"/>
        </pc:sldMkLst>
        <pc:spChg chg="mod">
          <ac:chgData name="Matthew Saylor" userId="03df84cf-854e-4d93-8b91-2364f3cecd62" providerId="ADAL" clId="{E6DDFB87-8078-4DE8-B6CD-5B95267747D5}" dt="2025-02-27T22:04:26.465" v="3091" actId="20577"/>
          <ac:spMkLst>
            <pc:docMk/>
            <pc:sldMk cId="4004120086" sldId="2134808925"/>
            <ac:spMk id="2" creationId="{6E22D3AA-C765-2E8F-E339-721925DD7361}"/>
          </ac:spMkLst>
        </pc:spChg>
      </pc:sldChg>
      <pc:sldChg chg="modSp mod">
        <pc:chgData name="Matthew Saylor" userId="03df84cf-854e-4d93-8b91-2364f3cecd62" providerId="ADAL" clId="{E6DDFB87-8078-4DE8-B6CD-5B95267747D5}" dt="2025-02-27T22:07:10.948" v="3178" actId="207"/>
        <pc:sldMkLst>
          <pc:docMk/>
          <pc:sldMk cId="4089841049" sldId="2134808928"/>
        </pc:sldMkLst>
        <pc:spChg chg="mod">
          <ac:chgData name="Matthew Saylor" userId="03df84cf-854e-4d93-8b91-2364f3cecd62" providerId="ADAL" clId="{E6DDFB87-8078-4DE8-B6CD-5B95267747D5}" dt="2025-02-27T22:07:10.948" v="3178" actId="207"/>
          <ac:spMkLst>
            <pc:docMk/>
            <pc:sldMk cId="4089841049" sldId="2134808928"/>
            <ac:spMk id="2" creationId="{91F6DACB-B181-F74C-A94B-ED2FB85CD4B5}"/>
          </ac:spMkLst>
        </pc:spChg>
      </pc:sldChg>
      <pc:sldChg chg="addSp delSp modSp mod">
        <pc:chgData name="Matthew Saylor" userId="03df84cf-854e-4d93-8b91-2364f3cecd62" providerId="ADAL" clId="{E6DDFB87-8078-4DE8-B6CD-5B95267747D5}" dt="2025-02-27T21:52:25.368" v="2882" actId="1076"/>
        <pc:sldMkLst>
          <pc:docMk/>
          <pc:sldMk cId="3986337367" sldId="2134808931"/>
        </pc:sldMkLst>
        <pc:spChg chg="mod">
          <ac:chgData name="Matthew Saylor" userId="03df84cf-854e-4d93-8b91-2364f3cecd62" providerId="ADAL" clId="{E6DDFB87-8078-4DE8-B6CD-5B95267747D5}" dt="2025-02-27T21:52:22.859" v="2881" actId="1076"/>
          <ac:spMkLst>
            <pc:docMk/>
            <pc:sldMk cId="3986337367" sldId="2134808931"/>
            <ac:spMk id="5" creationId="{08B88F02-CF50-0FE5-5FD9-420E058B673D}"/>
          </ac:spMkLst>
        </pc:spChg>
        <pc:spChg chg="mod">
          <ac:chgData name="Matthew Saylor" userId="03df84cf-854e-4d93-8b91-2364f3cecd62" providerId="ADAL" clId="{E6DDFB87-8078-4DE8-B6CD-5B95267747D5}" dt="2025-02-27T21:52:25.368" v="2882" actId="1076"/>
          <ac:spMkLst>
            <pc:docMk/>
            <pc:sldMk cId="3986337367" sldId="2134808931"/>
            <ac:spMk id="6" creationId="{2FDBB73E-0757-59C7-725E-0CB689A48008}"/>
          </ac:spMkLst>
        </pc:spChg>
        <pc:picChg chg="add mod ord">
          <ac:chgData name="Matthew Saylor" userId="03df84cf-854e-4d93-8b91-2364f3cecd62" providerId="ADAL" clId="{E6DDFB87-8078-4DE8-B6CD-5B95267747D5}" dt="2025-02-27T21:52:20.563" v="2880" actId="14100"/>
          <ac:picMkLst>
            <pc:docMk/>
            <pc:sldMk cId="3986337367" sldId="2134808931"/>
            <ac:picMk id="8" creationId="{5AA5D9DA-E916-DB54-421D-85298D529DFC}"/>
          </ac:picMkLst>
        </pc:picChg>
        <pc:picChg chg="del">
          <ac:chgData name="Matthew Saylor" userId="03df84cf-854e-4d93-8b91-2364f3cecd62" providerId="ADAL" clId="{E6DDFB87-8078-4DE8-B6CD-5B95267747D5}" dt="2025-02-27T17:29:56.267" v="1652" actId="478"/>
          <ac:picMkLst>
            <pc:docMk/>
            <pc:sldMk cId="3986337367" sldId="2134808931"/>
            <ac:picMk id="19" creationId="{9C49F4AB-E86D-6688-BD03-8D43C0E39B99}"/>
          </ac:picMkLst>
        </pc:picChg>
      </pc:sldChg>
      <pc:sldChg chg="del">
        <pc:chgData name="Matthew Saylor" userId="03df84cf-854e-4d93-8b91-2364f3cecd62" providerId="ADAL" clId="{E6DDFB87-8078-4DE8-B6CD-5B95267747D5}" dt="2025-02-27T17:08:51.141" v="1332" actId="47"/>
        <pc:sldMkLst>
          <pc:docMk/>
          <pc:sldMk cId="2349333883" sldId="2134808932"/>
        </pc:sldMkLst>
      </pc:sldChg>
      <pc:sldChg chg="modSp del mod">
        <pc:chgData name="Matthew Saylor" userId="03df84cf-854e-4d93-8b91-2364f3cecd62" providerId="ADAL" clId="{E6DDFB87-8078-4DE8-B6CD-5B95267747D5}" dt="2025-02-27T17:18:42.008" v="1375" actId="47"/>
        <pc:sldMkLst>
          <pc:docMk/>
          <pc:sldMk cId="3336504124" sldId="2134808933"/>
        </pc:sldMkLst>
        <pc:spChg chg="mod">
          <ac:chgData name="Matthew Saylor" userId="03df84cf-854e-4d93-8b91-2364f3cecd62" providerId="ADAL" clId="{E6DDFB87-8078-4DE8-B6CD-5B95267747D5}" dt="2025-02-27T17:08:10.559" v="1323" actId="1035"/>
          <ac:spMkLst>
            <pc:docMk/>
            <pc:sldMk cId="3336504124" sldId="2134808933"/>
            <ac:spMk id="4" creationId="{899D93B0-5FEB-485F-01F6-1B0ABA1718A0}"/>
          </ac:spMkLst>
        </pc:spChg>
        <pc:graphicFrameChg chg="mod modGraphic">
          <ac:chgData name="Matthew Saylor" userId="03df84cf-854e-4d93-8b91-2364f3cecd62" providerId="ADAL" clId="{E6DDFB87-8078-4DE8-B6CD-5B95267747D5}" dt="2025-02-27T17:08:38.073" v="1331" actId="20577"/>
          <ac:graphicFrameMkLst>
            <pc:docMk/>
            <pc:sldMk cId="3336504124" sldId="2134808933"/>
            <ac:graphicFrameMk id="30" creationId="{0A20E0B6-625F-E266-E8D9-37C19CEAC786}"/>
          </ac:graphicFrameMkLst>
        </pc:graphicFrameChg>
      </pc:sldChg>
      <pc:sldChg chg="modSp mod">
        <pc:chgData name="Matthew Saylor" userId="03df84cf-854e-4d93-8b91-2364f3cecd62" providerId="ADAL" clId="{E6DDFB87-8078-4DE8-B6CD-5B95267747D5}" dt="2025-02-27T17:34:27.337" v="1715" actId="20577"/>
        <pc:sldMkLst>
          <pc:docMk/>
          <pc:sldMk cId="3131318398" sldId="2134808936"/>
        </pc:sldMkLst>
        <pc:spChg chg="mod">
          <ac:chgData name="Matthew Saylor" userId="03df84cf-854e-4d93-8b91-2364f3cecd62" providerId="ADAL" clId="{E6DDFB87-8078-4DE8-B6CD-5B95267747D5}" dt="2025-02-27T17:34:11.582" v="1705" actId="20577"/>
          <ac:spMkLst>
            <pc:docMk/>
            <pc:sldMk cId="3131318398" sldId="2134808936"/>
            <ac:spMk id="4" creationId="{BBB26846-F5AC-DBBC-2FA5-80966694D874}"/>
          </ac:spMkLst>
        </pc:spChg>
        <pc:graphicFrameChg chg="modGraphic">
          <ac:chgData name="Matthew Saylor" userId="03df84cf-854e-4d93-8b91-2364f3cecd62" providerId="ADAL" clId="{E6DDFB87-8078-4DE8-B6CD-5B95267747D5}" dt="2025-02-27T17:34:27.337" v="1715" actId="20577"/>
          <ac:graphicFrameMkLst>
            <pc:docMk/>
            <pc:sldMk cId="3131318398" sldId="2134808936"/>
            <ac:graphicFrameMk id="5" creationId="{372EC638-07D8-E38F-9A93-12CAA7A2E525}"/>
          </ac:graphicFrameMkLst>
        </pc:graphicFrameChg>
      </pc:sldChg>
      <pc:sldChg chg="del">
        <pc:chgData name="Matthew Saylor" userId="03df84cf-854e-4d93-8b91-2364f3cecd62" providerId="ADAL" clId="{E6DDFB87-8078-4DE8-B6CD-5B95267747D5}" dt="2025-02-27T17:13:30.061" v="1362" actId="47"/>
        <pc:sldMkLst>
          <pc:docMk/>
          <pc:sldMk cId="1655190240" sldId="2134808937"/>
        </pc:sldMkLst>
      </pc:sldChg>
      <pc:sldChg chg="add del">
        <pc:chgData name="Matthew Saylor" userId="03df84cf-854e-4d93-8b91-2364f3cecd62" providerId="ADAL" clId="{E6DDFB87-8078-4DE8-B6CD-5B95267747D5}" dt="2025-02-27T17:22:35.372" v="1490" actId="47"/>
        <pc:sldMkLst>
          <pc:docMk/>
          <pc:sldMk cId="1990389092" sldId="2134808937"/>
        </pc:sldMkLst>
      </pc:sldChg>
      <pc:sldChg chg="modSp add mod">
        <pc:chgData name="Matthew Saylor" userId="03df84cf-854e-4d93-8b91-2364f3cecd62" providerId="ADAL" clId="{E6DDFB87-8078-4DE8-B6CD-5B95267747D5}" dt="2025-02-27T18:32:12.590" v="2078" actId="13926"/>
        <pc:sldMkLst>
          <pc:docMk/>
          <pc:sldMk cId="223759125" sldId="2134808938"/>
        </pc:sldMkLst>
        <pc:graphicFrameChg chg="mod modGraphic">
          <ac:chgData name="Matthew Saylor" userId="03df84cf-854e-4d93-8b91-2364f3cecd62" providerId="ADAL" clId="{E6DDFB87-8078-4DE8-B6CD-5B95267747D5}" dt="2025-02-27T18:32:12.590" v="2078" actId="13926"/>
          <ac:graphicFrameMkLst>
            <pc:docMk/>
            <pc:sldMk cId="223759125" sldId="2134808938"/>
            <ac:graphicFrameMk id="2" creationId="{35E2C8DC-3EDA-B8E0-F525-6FA6CF1A7A1F}"/>
          </ac:graphicFrameMkLst>
        </pc:graphicFrameChg>
      </pc:sldChg>
      <pc:sldChg chg="modSp add mod">
        <pc:chgData name="Matthew Saylor" userId="03df84cf-854e-4d93-8b91-2364f3cecd62" providerId="ADAL" clId="{E6DDFB87-8078-4DE8-B6CD-5B95267747D5}" dt="2025-02-27T18:32:19.663" v="2080" actId="13926"/>
        <pc:sldMkLst>
          <pc:docMk/>
          <pc:sldMk cId="2714854383" sldId="2134808939"/>
        </pc:sldMkLst>
        <pc:graphicFrameChg chg="mod modGraphic">
          <ac:chgData name="Matthew Saylor" userId="03df84cf-854e-4d93-8b91-2364f3cecd62" providerId="ADAL" clId="{E6DDFB87-8078-4DE8-B6CD-5B95267747D5}" dt="2025-02-27T18:32:19.663" v="2080" actId="13926"/>
          <ac:graphicFrameMkLst>
            <pc:docMk/>
            <pc:sldMk cId="2714854383" sldId="2134808939"/>
            <ac:graphicFrameMk id="2" creationId="{EE831ABB-E7B3-443E-4476-0F5CC6A7F1FB}"/>
          </ac:graphicFrameMkLst>
        </pc:graphicFrameChg>
      </pc:sldChg>
      <pc:sldChg chg="del">
        <pc:chgData name="Matthew Saylor" userId="03df84cf-854e-4d93-8b91-2364f3cecd62" providerId="ADAL" clId="{E6DDFB87-8078-4DE8-B6CD-5B95267747D5}" dt="2025-02-27T17:14:24.598" v="1363" actId="47"/>
        <pc:sldMkLst>
          <pc:docMk/>
          <pc:sldMk cId="3692405589" sldId="2134808939"/>
        </pc:sldMkLst>
      </pc:sldChg>
      <pc:sldChg chg="modSp add mod">
        <pc:chgData name="Matthew Saylor" userId="03df84cf-854e-4d93-8b91-2364f3cecd62" providerId="ADAL" clId="{E6DDFB87-8078-4DE8-B6CD-5B95267747D5}" dt="2025-02-27T18:32:23.893" v="2081" actId="13926"/>
        <pc:sldMkLst>
          <pc:docMk/>
          <pc:sldMk cId="2107876059" sldId="2134808940"/>
        </pc:sldMkLst>
        <pc:graphicFrameChg chg="mod modGraphic">
          <ac:chgData name="Matthew Saylor" userId="03df84cf-854e-4d93-8b91-2364f3cecd62" providerId="ADAL" clId="{E6DDFB87-8078-4DE8-B6CD-5B95267747D5}" dt="2025-02-27T18:32:23.893" v="2081" actId="13926"/>
          <ac:graphicFrameMkLst>
            <pc:docMk/>
            <pc:sldMk cId="2107876059" sldId="2134808940"/>
            <ac:graphicFrameMk id="2" creationId="{11F116F2-5B0A-9E97-0541-23E089110AFC}"/>
          </ac:graphicFrameMkLst>
        </pc:graphicFrameChg>
      </pc:sldChg>
      <pc:sldChg chg="modSp add mod">
        <pc:chgData name="Matthew Saylor" userId="03df84cf-854e-4d93-8b91-2364f3cecd62" providerId="ADAL" clId="{E6DDFB87-8078-4DE8-B6CD-5B95267747D5}" dt="2025-02-27T18:32:28.408" v="2082" actId="13926"/>
        <pc:sldMkLst>
          <pc:docMk/>
          <pc:sldMk cId="3535297883" sldId="2134808941"/>
        </pc:sldMkLst>
        <pc:graphicFrameChg chg="mod modGraphic">
          <ac:chgData name="Matthew Saylor" userId="03df84cf-854e-4d93-8b91-2364f3cecd62" providerId="ADAL" clId="{E6DDFB87-8078-4DE8-B6CD-5B95267747D5}" dt="2025-02-27T18:32:28.408" v="2082" actId="13926"/>
          <ac:graphicFrameMkLst>
            <pc:docMk/>
            <pc:sldMk cId="3535297883" sldId="2134808941"/>
            <ac:graphicFrameMk id="2" creationId="{6D4653DD-CEDF-F0DD-76F0-19BCECE705D1}"/>
          </ac:graphicFrameMkLst>
        </pc:graphicFrameChg>
      </pc:sldChg>
      <pc:sldChg chg="modSp add mod">
        <pc:chgData name="Matthew Saylor" userId="03df84cf-854e-4d93-8b91-2364f3cecd62" providerId="ADAL" clId="{E6DDFB87-8078-4DE8-B6CD-5B95267747D5}" dt="2025-02-27T18:32:33.045" v="2083" actId="13926"/>
        <pc:sldMkLst>
          <pc:docMk/>
          <pc:sldMk cId="1711897526" sldId="2134808942"/>
        </pc:sldMkLst>
        <pc:graphicFrameChg chg="mod modGraphic">
          <ac:chgData name="Matthew Saylor" userId="03df84cf-854e-4d93-8b91-2364f3cecd62" providerId="ADAL" clId="{E6DDFB87-8078-4DE8-B6CD-5B95267747D5}" dt="2025-02-27T18:32:33.045" v="2083" actId="13926"/>
          <ac:graphicFrameMkLst>
            <pc:docMk/>
            <pc:sldMk cId="1711897526" sldId="2134808942"/>
            <ac:graphicFrameMk id="2" creationId="{48295BD8-006A-FF9E-67C8-95D554D2A2B6}"/>
          </ac:graphicFrameMkLst>
        </pc:graphicFrameChg>
      </pc:sldChg>
      <pc:sldChg chg="modSp add mod">
        <pc:chgData name="Matthew Saylor" userId="03df84cf-854e-4d93-8b91-2364f3cecd62" providerId="ADAL" clId="{E6DDFB87-8078-4DE8-B6CD-5B95267747D5}" dt="2025-02-27T18:32:37.477" v="2084" actId="13926"/>
        <pc:sldMkLst>
          <pc:docMk/>
          <pc:sldMk cId="965768781" sldId="2134808943"/>
        </pc:sldMkLst>
        <pc:graphicFrameChg chg="mod modGraphic">
          <ac:chgData name="Matthew Saylor" userId="03df84cf-854e-4d93-8b91-2364f3cecd62" providerId="ADAL" clId="{E6DDFB87-8078-4DE8-B6CD-5B95267747D5}" dt="2025-02-27T18:32:37.477" v="2084" actId="13926"/>
          <ac:graphicFrameMkLst>
            <pc:docMk/>
            <pc:sldMk cId="965768781" sldId="2134808943"/>
            <ac:graphicFrameMk id="2" creationId="{F454DCE6-27D4-4B03-F39A-90DC2CA0EA93}"/>
          </ac:graphicFrameMkLst>
        </pc:graphicFrameChg>
      </pc:sldChg>
      <pc:sldChg chg="modSp add mod">
        <pc:chgData name="Matthew Saylor" userId="03df84cf-854e-4d93-8b91-2364f3cecd62" providerId="ADAL" clId="{E6DDFB87-8078-4DE8-B6CD-5B95267747D5}" dt="2025-02-27T18:32:46.364" v="2085" actId="13926"/>
        <pc:sldMkLst>
          <pc:docMk/>
          <pc:sldMk cId="2125645963" sldId="2134808944"/>
        </pc:sldMkLst>
        <pc:graphicFrameChg chg="mod modGraphic">
          <ac:chgData name="Matthew Saylor" userId="03df84cf-854e-4d93-8b91-2364f3cecd62" providerId="ADAL" clId="{E6DDFB87-8078-4DE8-B6CD-5B95267747D5}" dt="2025-02-27T18:32:46.364" v="2085" actId="13926"/>
          <ac:graphicFrameMkLst>
            <pc:docMk/>
            <pc:sldMk cId="2125645963" sldId="2134808944"/>
            <ac:graphicFrameMk id="2" creationId="{970EC320-310D-CBE7-43E6-E5093D8F150A}"/>
          </ac:graphicFrameMkLst>
        </pc:graphicFrameChg>
      </pc:sldChg>
    </pc:docChg>
  </pc:docChgLst>
  <pc:docChgLst>
    <pc:chgData name="Jessica Heritage" userId="8c410c8a-7a02-4c75-a132-8541ef4b47e3" providerId="ADAL" clId="{85FF0693-0B62-4085-9549-6646A85E8F5D}"/>
    <pc:docChg chg="undo redo custSel addSld delSld modSld">
      <pc:chgData name="Jessica Heritage" userId="8c410c8a-7a02-4c75-a132-8541ef4b47e3" providerId="ADAL" clId="{85FF0693-0B62-4085-9549-6646A85E8F5D}" dt="2025-03-10T20:25:23.626" v="726" actId="47"/>
      <pc:docMkLst>
        <pc:docMk/>
      </pc:docMkLst>
      <pc:sldChg chg="addSp delSp modSp mod">
        <pc:chgData name="Jessica Heritage" userId="8c410c8a-7a02-4c75-a132-8541ef4b47e3" providerId="ADAL" clId="{85FF0693-0B62-4085-9549-6646A85E8F5D}" dt="2025-03-10T20:10:29.749" v="625" actId="1038"/>
        <pc:sldMkLst>
          <pc:docMk/>
          <pc:sldMk cId="841904286" sldId="2134808094"/>
        </pc:sldMkLst>
        <pc:spChg chg="mod topLvl">
          <ac:chgData name="Jessica Heritage" userId="8c410c8a-7a02-4c75-a132-8541ef4b47e3" providerId="ADAL" clId="{85FF0693-0B62-4085-9549-6646A85E8F5D}" dt="2025-03-10T20:08:56.284" v="79" actId="164"/>
          <ac:spMkLst>
            <pc:docMk/>
            <pc:sldMk cId="841904286" sldId="2134808094"/>
            <ac:spMk id="8" creationId="{8AF92642-A223-1D66-CA28-37989CCEFC25}"/>
          </ac:spMkLst>
        </pc:spChg>
        <pc:spChg chg="mod topLvl">
          <ac:chgData name="Jessica Heritage" userId="8c410c8a-7a02-4c75-a132-8541ef4b47e3" providerId="ADAL" clId="{85FF0693-0B62-4085-9549-6646A85E8F5D}" dt="2025-03-10T20:08:56.284" v="79" actId="164"/>
          <ac:spMkLst>
            <pc:docMk/>
            <pc:sldMk cId="841904286" sldId="2134808094"/>
            <ac:spMk id="9" creationId="{4F63B4CE-574B-32F1-E3A4-43026F3D407A}"/>
          </ac:spMkLst>
        </pc:spChg>
        <pc:spChg chg="mod topLvl">
          <ac:chgData name="Jessica Heritage" userId="8c410c8a-7a02-4c75-a132-8541ef4b47e3" providerId="ADAL" clId="{85FF0693-0B62-4085-9549-6646A85E8F5D}" dt="2025-03-10T20:09:13.287" v="168" actId="165"/>
          <ac:spMkLst>
            <pc:docMk/>
            <pc:sldMk cId="841904286" sldId="2134808094"/>
            <ac:spMk id="14" creationId="{A57B0123-481D-C8C7-C6BD-FFCA39260556}"/>
          </ac:spMkLst>
        </pc:spChg>
        <pc:spChg chg="mod topLvl">
          <ac:chgData name="Jessica Heritage" userId="8c410c8a-7a02-4c75-a132-8541ef4b47e3" providerId="ADAL" clId="{85FF0693-0B62-4085-9549-6646A85E8F5D}" dt="2025-03-10T20:09:24.612" v="169" actId="1076"/>
          <ac:spMkLst>
            <pc:docMk/>
            <pc:sldMk cId="841904286" sldId="2134808094"/>
            <ac:spMk id="15" creationId="{B9BF89C5-9E75-E66B-2B5B-05BE958B9ADA}"/>
          </ac:spMkLst>
        </pc:spChg>
        <pc:grpChg chg="del ord">
          <ac:chgData name="Jessica Heritage" userId="8c410c8a-7a02-4c75-a132-8541ef4b47e3" providerId="ADAL" clId="{85FF0693-0B62-4085-9549-6646A85E8F5D}" dt="2025-03-10T20:07:58.894" v="37" actId="165"/>
          <ac:grpSpMkLst>
            <pc:docMk/>
            <pc:sldMk cId="841904286" sldId="2134808094"/>
            <ac:grpSpMk id="2" creationId="{CBFA93EC-D4B7-6F3C-8A4F-01AABBC8F40E}"/>
          </ac:grpSpMkLst>
        </pc:grpChg>
        <pc:grpChg chg="add mod">
          <ac:chgData name="Jessica Heritage" userId="8c410c8a-7a02-4c75-a132-8541ef4b47e3" providerId="ADAL" clId="{85FF0693-0B62-4085-9549-6646A85E8F5D}" dt="2025-03-10T20:10:29.749" v="625" actId="1038"/>
          <ac:grpSpMkLst>
            <pc:docMk/>
            <pc:sldMk cId="841904286" sldId="2134808094"/>
            <ac:grpSpMk id="3" creationId="{EDB5E4FF-54E6-5FC3-0668-084DE5F29C01}"/>
          </ac:grpSpMkLst>
        </pc:grpChg>
        <pc:grpChg chg="del">
          <ac:chgData name="Jessica Heritage" userId="8c410c8a-7a02-4c75-a132-8541ef4b47e3" providerId="ADAL" clId="{85FF0693-0B62-4085-9549-6646A85E8F5D}" dt="2025-03-10T20:09:13.287" v="168" actId="165"/>
          <ac:grpSpMkLst>
            <pc:docMk/>
            <pc:sldMk cId="841904286" sldId="2134808094"/>
            <ac:grpSpMk id="13" creationId="{E350D338-2CEA-5747-E79D-4451C97EF5ED}"/>
          </ac:grpSpMkLst>
        </pc:grpChg>
      </pc:sldChg>
      <pc:sldChg chg="modSp mod">
        <pc:chgData name="Jessica Heritage" userId="8c410c8a-7a02-4c75-a132-8541ef4b47e3" providerId="ADAL" clId="{85FF0693-0B62-4085-9549-6646A85E8F5D}" dt="2025-03-10T20:13:41.080" v="652" actId="20577"/>
        <pc:sldMkLst>
          <pc:docMk/>
          <pc:sldMk cId="259230246" sldId="2134808148"/>
        </pc:sldMkLst>
        <pc:spChg chg="mod">
          <ac:chgData name="Jessica Heritage" userId="8c410c8a-7a02-4c75-a132-8541ef4b47e3" providerId="ADAL" clId="{85FF0693-0B62-4085-9549-6646A85E8F5D}" dt="2025-03-10T20:13:41.080" v="652" actId="20577"/>
          <ac:spMkLst>
            <pc:docMk/>
            <pc:sldMk cId="259230246" sldId="2134808148"/>
            <ac:spMk id="3" creationId="{C858787B-594C-45FE-9EB9-E795ABE37F5D}"/>
          </ac:spMkLst>
        </pc:spChg>
      </pc:sldChg>
      <pc:sldChg chg="modSp del mod">
        <pc:chgData name="Jessica Heritage" userId="8c410c8a-7a02-4c75-a132-8541ef4b47e3" providerId="ADAL" clId="{85FF0693-0B62-4085-9549-6646A85E8F5D}" dt="2025-03-10T20:25:23.626" v="726" actId="47"/>
        <pc:sldMkLst>
          <pc:docMk/>
          <pc:sldMk cId="1653563709" sldId="2134808153"/>
        </pc:sldMkLst>
        <pc:spChg chg="mod">
          <ac:chgData name="Jessica Heritage" userId="8c410c8a-7a02-4c75-a132-8541ef4b47e3" providerId="ADAL" clId="{85FF0693-0B62-4085-9549-6646A85E8F5D}" dt="2025-03-10T20:13:39.226" v="650" actId="1036"/>
          <ac:spMkLst>
            <pc:docMk/>
            <pc:sldMk cId="1653563709" sldId="2134808153"/>
            <ac:spMk id="11" creationId="{1EC06BBF-1119-8025-1277-A941830D42A0}"/>
          </ac:spMkLst>
        </pc:spChg>
        <pc:spChg chg="mod">
          <ac:chgData name="Jessica Heritage" userId="8c410c8a-7a02-4c75-a132-8541ef4b47e3" providerId="ADAL" clId="{85FF0693-0B62-4085-9549-6646A85E8F5D}" dt="2025-03-10T20:13:39.226" v="650" actId="1036"/>
          <ac:spMkLst>
            <pc:docMk/>
            <pc:sldMk cId="1653563709" sldId="2134808153"/>
            <ac:spMk id="12" creationId="{F259D454-CDF0-9E8F-E3BA-D54C11B6434E}"/>
          </ac:spMkLst>
        </pc:spChg>
        <pc:spChg chg="mod">
          <ac:chgData name="Jessica Heritage" userId="8c410c8a-7a02-4c75-a132-8541ef4b47e3" providerId="ADAL" clId="{85FF0693-0B62-4085-9549-6646A85E8F5D}" dt="2025-03-10T20:13:39.226" v="650" actId="1036"/>
          <ac:spMkLst>
            <pc:docMk/>
            <pc:sldMk cId="1653563709" sldId="2134808153"/>
            <ac:spMk id="13" creationId="{BC4226B1-2191-3DE5-2AE9-7E1A958B3B1C}"/>
          </ac:spMkLst>
        </pc:spChg>
        <pc:spChg chg="mod">
          <ac:chgData name="Jessica Heritage" userId="8c410c8a-7a02-4c75-a132-8541ef4b47e3" providerId="ADAL" clId="{85FF0693-0B62-4085-9549-6646A85E8F5D}" dt="2025-03-10T20:13:39.226" v="650" actId="1036"/>
          <ac:spMkLst>
            <pc:docMk/>
            <pc:sldMk cId="1653563709" sldId="2134808153"/>
            <ac:spMk id="14" creationId="{BC5381B3-8CC3-EAA5-BDB9-9AC5D320906E}"/>
          </ac:spMkLst>
        </pc:spChg>
        <pc:spChg chg="mod">
          <ac:chgData name="Jessica Heritage" userId="8c410c8a-7a02-4c75-a132-8541ef4b47e3" providerId="ADAL" clId="{85FF0693-0B62-4085-9549-6646A85E8F5D}" dt="2025-03-10T20:13:39.226" v="650" actId="1036"/>
          <ac:spMkLst>
            <pc:docMk/>
            <pc:sldMk cId="1653563709" sldId="2134808153"/>
            <ac:spMk id="17" creationId="{32B0D64F-085B-4757-9707-DB5128FFAE88}"/>
          </ac:spMkLst>
        </pc:spChg>
        <pc:spChg chg="mod">
          <ac:chgData name="Jessica Heritage" userId="8c410c8a-7a02-4c75-a132-8541ef4b47e3" providerId="ADAL" clId="{85FF0693-0B62-4085-9549-6646A85E8F5D}" dt="2025-03-10T20:13:39.226" v="650" actId="1036"/>
          <ac:spMkLst>
            <pc:docMk/>
            <pc:sldMk cId="1653563709" sldId="2134808153"/>
            <ac:spMk id="23" creationId="{B118449C-1691-3417-FF31-3C2612313188}"/>
          </ac:spMkLst>
        </pc:spChg>
        <pc:spChg chg="mod">
          <ac:chgData name="Jessica Heritage" userId="8c410c8a-7a02-4c75-a132-8541ef4b47e3" providerId="ADAL" clId="{85FF0693-0B62-4085-9549-6646A85E8F5D}" dt="2025-03-10T20:13:39.226" v="650" actId="1036"/>
          <ac:spMkLst>
            <pc:docMk/>
            <pc:sldMk cId="1653563709" sldId="2134808153"/>
            <ac:spMk id="24" creationId="{ABB9EFFB-03F6-24F6-6E39-591BC43480BB}"/>
          </ac:spMkLst>
        </pc:spChg>
      </pc:sldChg>
      <pc:sldChg chg="modSp mod">
        <pc:chgData name="Jessica Heritage" userId="8c410c8a-7a02-4c75-a132-8541ef4b47e3" providerId="ADAL" clId="{85FF0693-0B62-4085-9549-6646A85E8F5D}" dt="2025-03-10T20:06:12.407" v="27" actId="20577"/>
        <pc:sldMkLst>
          <pc:docMk/>
          <pc:sldMk cId="2861005541" sldId="2134808922"/>
        </pc:sldMkLst>
        <pc:spChg chg="mod">
          <ac:chgData name="Jessica Heritage" userId="8c410c8a-7a02-4c75-a132-8541ef4b47e3" providerId="ADAL" clId="{85FF0693-0B62-4085-9549-6646A85E8F5D}" dt="2025-03-10T20:06:12.407" v="27" actId="20577"/>
          <ac:spMkLst>
            <pc:docMk/>
            <pc:sldMk cId="2861005541" sldId="2134808922"/>
            <ac:spMk id="7" creationId="{7B66D424-01E7-8934-ED8D-2EAA43C9FFB3}"/>
          </ac:spMkLst>
        </pc:spChg>
      </pc:sldChg>
      <pc:sldChg chg="addSp delSp modSp add mod">
        <pc:chgData name="Jessica Heritage" userId="8c410c8a-7a02-4c75-a132-8541ef4b47e3" providerId="ADAL" clId="{85FF0693-0B62-4085-9549-6646A85E8F5D}" dt="2025-03-10T20:25:18.994" v="725" actId="1035"/>
        <pc:sldMkLst>
          <pc:docMk/>
          <pc:sldMk cId="3884892549" sldId="2134808945"/>
        </pc:sldMkLst>
        <pc:spChg chg="mod">
          <ac:chgData name="Jessica Heritage" userId="8c410c8a-7a02-4c75-a132-8541ef4b47e3" providerId="ADAL" clId="{85FF0693-0B62-4085-9549-6646A85E8F5D}" dt="2025-03-10T20:25:18.994" v="725" actId="1035"/>
          <ac:spMkLst>
            <pc:docMk/>
            <pc:sldMk cId="3884892549" sldId="2134808945"/>
            <ac:spMk id="4" creationId="{47D5BFDC-80A7-1AAD-30E5-3D548B9F082F}"/>
          </ac:spMkLst>
        </pc:spChg>
        <pc:spChg chg="mod">
          <ac:chgData name="Jessica Heritage" userId="8c410c8a-7a02-4c75-a132-8541ef4b47e3" providerId="ADAL" clId="{85FF0693-0B62-4085-9549-6646A85E8F5D}" dt="2025-03-10T20:24:47.788" v="666" actId="207"/>
          <ac:spMkLst>
            <pc:docMk/>
            <pc:sldMk cId="3884892549" sldId="2134808945"/>
            <ac:spMk id="5" creationId="{EA69195C-FC1E-77FE-01FB-E8AE0C9E5BE1}"/>
          </ac:spMkLst>
        </pc:spChg>
        <pc:spChg chg="mod">
          <ac:chgData name="Jessica Heritage" userId="8c410c8a-7a02-4c75-a132-8541ef4b47e3" providerId="ADAL" clId="{85FF0693-0B62-4085-9549-6646A85E8F5D}" dt="2025-03-10T20:25:18.994" v="725" actId="1035"/>
          <ac:spMkLst>
            <pc:docMk/>
            <pc:sldMk cId="3884892549" sldId="2134808945"/>
            <ac:spMk id="7" creationId="{AF56E8EE-C3E0-1A1A-D4BE-FD2AB445901F}"/>
          </ac:spMkLst>
        </pc:spChg>
        <pc:spChg chg="mod">
          <ac:chgData name="Jessica Heritage" userId="8c410c8a-7a02-4c75-a132-8541ef4b47e3" providerId="ADAL" clId="{85FF0693-0B62-4085-9549-6646A85E8F5D}" dt="2025-03-10T20:25:11.967" v="695" actId="1036"/>
          <ac:spMkLst>
            <pc:docMk/>
            <pc:sldMk cId="3884892549" sldId="2134808945"/>
            <ac:spMk id="8" creationId="{42813663-A654-88CB-9BEE-3B0541FD4BEE}"/>
          </ac:spMkLst>
        </pc:spChg>
        <pc:spChg chg="mod">
          <ac:chgData name="Jessica Heritage" userId="8c410c8a-7a02-4c75-a132-8541ef4b47e3" providerId="ADAL" clId="{85FF0693-0B62-4085-9549-6646A85E8F5D}" dt="2025-03-10T20:25:11.967" v="695" actId="1036"/>
          <ac:spMkLst>
            <pc:docMk/>
            <pc:sldMk cId="3884892549" sldId="2134808945"/>
            <ac:spMk id="9" creationId="{0A0E0E77-74AE-7070-E2E6-D8386E9A0B6D}"/>
          </ac:spMkLst>
        </pc:spChg>
        <pc:spChg chg="mod">
          <ac:chgData name="Jessica Heritage" userId="8c410c8a-7a02-4c75-a132-8541ef4b47e3" providerId="ADAL" clId="{85FF0693-0B62-4085-9549-6646A85E8F5D}" dt="2025-03-10T20:23:43.400" v="657" actId="20577"/>
          <ac:spMkLst>
            <pc:docMk/>
            <pc:sldMk cId="3884892549" sldId="2134808945"/>
            <ac:spMk id="10" creationId="{1A5880DE-B893-521B-9411-689324C49D65}"/>
          </ac:spMkLst>
        </pc:spChg>
        <pc:spChg chg="mod">
          <ac:chgData name="Jessica Heritage" userId="8c410c8a-7a02-4c75-a132-8541ef4b47e3" providerId="ADAL" clId="{85FF0693-0B62-4085-9549-6646A85E8F5D}" dt="2025-03-10T20:25:18.994" v="725" actId="1035"/>
          <ac:spMkLst>
            <pc:docMk/>
            <pc:sldMk cId="3884892549" sldId="2134808945"/>
            <ac:spMk id="11" creationId="{1EC06BBF-1119-8025-1277-A941830D42A0}"/>
          </ac:spMkLst>
        </pc:spChg>
        <pc:spChg chg="mod">
          <ac:chgData name="Jessica Heritage" userId="8c410c8a-7a02-4c75-a132-8541ef4b47e3" providerId="ADAL" clId="{85FF0693-0B62-4085-9549-6646A85E8F5D}" dt="2025-03-10T20:25:18.994" v="725" actId="1035"/>
          <ac:spMkLst>
            <pc:docMk/>
            <pc:sldMk cId="3884892549" sldId="2134808945"/>
            <ac:spMk id="12" creationId="{F259D454-CDF0-9E8F-E3BA-D54C11B6434E}"/>
          </ac:spMkLst>
        </pc:spChg>
        <pc:spChg chg="mod">
          <ac:chgData name="Jessica Heritage" userId="8c410c8a-7a02-4c75-a132-8541ef4b47e3" providerId="ADAL" clId="{85FF0693-0B62-4085-9549-6646A85E8F5D}" dt="2025-03-10T20:25:11.967" v="695" actId="1036"/>
          <ac:spMkLst>
            <pc:docMk/>
            <pc:sldMk cId="3884892549" sldId="2134808945"/>
            <ac:spMk id="13" creationId="{BC4226B1-2191-3DE5-2AE9-7E1A958B3B1C}"/>
          </ac:spMkLst>
        </pc:spChg>
        <pc:spChg chg="mod">
          <ac:chgData name="Jessica Heritage" userId="8c410c8a-7a02-4c75-a132-8541ef4b47e3" providerId="ADAL" clId="{85FF0693-0B62-4085-9549-6646A85E8F5D}" dt="2025-03-10T20:25:18.994" v="725" actId="1035"/>
          <ac:spMkLst>
            <pc:docMk/>
            <pc:sldMk cId="3884892549" sldId="2134808945"/>
            <ac:spMk id="14" creationId="{BC5381B3-8CC3-EAA5-BDB9-9AC5D320906E}"/>
          </ac:spMkLst>
        </pc:spChg>
        <pc:spChg chg="add del mod">
          <ac:chgData name="Jessica Heritage" userId="8c410c8a-7a02-4c75-a132-8541ef4b47e3" providerId="ADAL" clId="{85FF0693-0B62-4085-9549-6646A85E8F5D}" dt="2025-03-10T20:25:18.994" v="725" actId="1035"/>
          <ac:spMkLst>
            <pc:docMk/>
            <pc:sldMk cId="3884892549" sldId="2134808945"/>
            <ac:spMk id="15" creationId="{CA640617-286E-A462-A21B-C1BC14E557A2}"/>
          </ac:spMkLst>
        </pc:spChg>
        <pc:spChg chg="add del">
          <ac:chgData name="Jessica Heritage" userId="8c410c8a-7a02-4c75-a132-8541ef4b47e3" providerId="ADAL" clId="{85FF0693-0B62-4085-9549-6646A85E8F5D}" dt="2025-03-10T20:24:13.038" v="662" actId="478"/>
          <ac:spMkLst>
            <pc:docMk/>
            <pc:sldMk cId="3884892549" sldId="2134808945"/>
            <ac:spMk id="16" creationId="{510B1D68-95F3-30E8-D8E3-5AD6DF2B3C36}"/>
          </ac:spMkLst>
        </pc:spChg>
        <pc:spChg chg="mod">
          <ac:chgData name="Jessica Heritage" userId="8c410c8a-7a02-4c75-a132-8541ef4b47e3" providerId="ADAL" clId="{85FF0693-0B62-4085-9549-6646A85E8F5D}" dt="2025-03-10T20:25:18.994" v="725" actId="1035"/>
          <ac:spMkLst>
            <pc:docMk/>
            <pc:sldMk cId="3884892549" sldId="2134808945"/>
            <ac:spMk id="17" creationId="{32B0D64F-085B-4757-9707-DB5128FFAE88}"/>
          </ac:spMkLst>
        </pc:spChg>
        <pc:spChg chg="mod">
          <ac:chgData name="Jessica Heritage" userId="8c410c8a-7a02-4c75-a132-8541ef4b47e3" providerId="ADAL" clId="{85FF0693-0B62-4085-9549-6646A85E8F5D}" dt="2025-03-10T20:25:11.967" v="695" actId="1036"/>
          <ac:spMkLst>
            <pc:docMk/>
            <pc:sldMk cId="3884892549" sldId="2134808945"/>
            <ac:spMk id="18" creationId="{5B0F45FB-502D-6AF7-7BAE-B722B99E264A}"/>
          </ac:spMkLst>
        </pc:spChg>
        <pc:spChg chg="add del mod">
          <ac:chgData name="Jessica Heritage" userId="8c410c8a-7a02-4c75-a132-8541ef4b47e3" providerId="ADAL" clId="{85FF0693-0B62-4085-9549-6646A85E8F5D}" dt="2025-03-10T20:24:23.331" v="664" actId="207"/>
          <ac:spMkLst>
            <pc:docMk/>
            <pc:sldMk cId="3884892549" sldId="2134808945"/>
            <ac:spMk id="20" creationId="{E12799D4-3C07-2BE0-2454-98B7BEBF68BD}"/>
          </ac:spMkLst>
        </pc:spChg>
        <pc:spChg chg="add del">
          <ac:chgData name="Jessica Heritage" userId="8c410c8a-7a02-4c75-a132-8541ef4b47e3" providerId="ADAL" clId="{85FF0693-0B62-4085-9549-6646A85E8F5D}" dt="2025-03-10T20:24:14.470" v="663" actId="478"/>
          <ac:spMkLst>
            <pc:docMk/>
            <pc:sldMk cId="3884892549" sldId="2134808945"/>
            <ac:spMk id="21" creationId="{31CA8C5C-1CA0-A693-DA22-442164DB453C}"/>
          </ac:spMkLst>
        </pc:spChg>
        <pc:spChg chg="del">
          <ac:chgData name="Jessica Heritage" userId="8c410c8a-7a02-4c75-a132-8541ef4b47e3" providerId="ADAL" clId="{85FF0693-0B62-4085-9549-6646A85E8F5D}" dt="2025-03-10T20:23:51.267" v="658" actId="478"/>
          <ac:spMkLst>
            <pc:docMk/>
            <pc:sldMk cId="3884892549" sldId="2134808945"/>
            <ac:spMk id="22" creationId="{69F06A87-9814-0075-F00B-43E31942915E}"/>
          </ac:spMkLst>
        </pc:spChg>
        <pc:spChg chg="mod">
          <ac:chgData name="Jessica Heritage" userId="8c410c8a-7a02-4c75-a132-8541ef4b47e3" providerId="ADAL" clId="{85FF0693-0B62-4085-9549-6646A85E8F5D}" dt="2025-03-10T20:25:18.994" v="725" actId="1035"/>
          <ac:spMkLst>
            <pc:docMk/>
            <pc:sldMk cId="3884892549" sldId="2134808945"/>
            <ac:spMk id="23" creationId="{B118449C-1691-3417-FF31-3C2612313188}"/>
          </ac:spMkLst>
        </pc:spChg>
        <pc:spChg chg="mod">
          <ac:chgData name="Jessica Heritage" userId="8c410c8a-7a02-4c75-a132-8541ef4b47e3" providerId="ADAL" clId="{85FF0693-0B62-4085-9549-6646A85E8F5D}" dt="2025-03-10T20:25:18.994" v="725" actId="1035"/>
          <ac:spMkLst>
            <pc:docMk/>
            <pc:sldMk cId="3884892549" sldId="2134808945"/>
            <ac:spMk id="24" creationId="{ABB9EFFB-03F6-24F6-6E39-591BC43480BB}"/>
          </ac:spMkLst>
        </pc:spChg>
        <pc:spChg chg="add del mod">
          <ac:chgData name="Jessica Heritage" userId="8c410c8a-7a02-4c75-a132-8541ef4b47e3" providerId="ADAL" clId="{85FF0693-0B62-4085-9549-6646A85E8F5D}" dt="2025-03-10T20:25:18.994" v="725" actId="1035"/>
          <ac:spMkLst>
            <pc:docMk/>
            <pc:sldMk cId="3884892549" sldId="2134808945"/>
            <ac:spMk id="25" creationId="{53C0CDB7-3FF3-2CF0-53FD-1A3414E679A1}"/>
          </ac:spMkLst>
        </pc:spChg>
        <pc:spChg chg="add del">
          <ac:chgData name="Jessica Heritage" userId="8c410c8a-7a02-4c75-a132-8541ef4b47e3" providerId="ADAL" clId="{85FF0693-0B62-4085-9549-6646A85E8F5D}" dt="2025-03-10T20:24:09.825" v="661" actId="478"/>
          <ac:spMkLst>
            <pc:docMk/>
            <pc:sldMk cId="3884892549" sldId="2134808945"/>
            <ac:spMk id="26" creationId="{99242E4C-E845-75B1-06ED-7A3C34A787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F6DC1-0E13-4E5A-B858-E4C5C320C6D7}"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85133-BC28-4748-91F1-F528418A41EA}" type="slidenum">
              <a:rPr lang="en-US" smtClean="0"/>
              <a:t>‹#›</a:t>
            </a:fld>
            <a:endParaRPr lang="en-US"/>
          </a:p>
        </p:txBody>
      </p:sp>
    </p:spTree>
    <p:extLst>
      <p:ext uri="{BB962C8B-B14F-4D97-AF65-F5344CB8AC3E}">
        <p14:creationId xmlns:p14="http://schemas.microsoft.com/office/powerpoint/2010/main" val="304095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3082-8393-8FF0-44C4-72170342A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16D9A-4992-6E6F-D24D-DF4DB7BC0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50DC2-D1AE-CC05-6981-8C3B974685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604AC6-5548-9CF9-B8F3-13F5E0564CB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7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59F9-17BE-0728-3A96-763D419CF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49DB1-011D-4DE8-D288-6B32AE49C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80F5A-B81C-209D-0267-97C9155ACD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6340D6-A612-CAAD-D2FD-7548B9FAC4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99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57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1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1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C111-3130-46EB-C03B-F93BA01EE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5F235-9789-631B-DB09-4D4710877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AD5D3-7B73-B6E2-AA61-BEF25E9958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31A6D4-B5F4-405E-63EA-CFA783A3B6C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48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D3B86-5E0C-4DFC-B684-97CA1F5798CD}" type="slidenum">
              <a:rPr lang="en-US" smtClean="0"/>
              <a:t>20</a:t>
            </a:fld>
            <a:endParaRPr lang="en-US"/>
          </a:p>
        </p:txBody>
      </p:sp>
    </p:spTree>
    <p:extLst>
      <p:ext uri="{BB962C8B-B14F-4D97-AF65-F5344CB8AC3E}">
        <p14:creationId xmlns:p14="http://schemas.microsoft.com/office/powerpoint/2010/main" val="334094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B2D7-C8B8-8A59-5AE1-6C6ABEEB9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068E8-0D2F-FAD6-32CD-080B97D15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5A982-8482-C674-77B1-1987DC23CB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5BE914-9BED-6C3E-2FE0-D059B2B9DF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89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82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F0B3A-A84F-6FFF-9561-52243C875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671A4-393B-B756-4678-E3EB32DC5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F61D4-FAC0-3B53-2CDB-C9CB23BE69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4CBF28-4089-E5B0-19A5-4F841C82BD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41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C7A0-D136-4F57-A23B-32F8E16B6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7C60A-BA0B-6066-09B4-176EDEEA6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36EAD-ED80-402D-CE3E-678B88626B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6DD09B-A5E7-6C4B-D9A2-E7FCFC51BD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40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0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90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1318-AB42-46CB-8BD4-E8382EE641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46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9BD36-A173-4755-BDDC-4502B7A2E263}" type="slidenum">
              <a:rPr lang="en-US" smtClean="0"/>
              <a:t>8</a:t>
            </a:fld>
            <a:endParaRPr lang="en-US"/>
          </a:p>
        </p:txBody>
      </p:sp>
    </p:spTree>
    <p:extLst>
      <p:ext uri="{BB962C8B-B14F-4D97-AF65-F5344CB8AC3E}">
        <p14:creationId xmlns:p14="http://schemas.microsoft.com/office/powerpoint/2010/main" val="63675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CDD2-BD42-5825-5ECA-57DBB9FC5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A9E5C-B2ED-8687-4EF0-D7FF68EDC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B8D83-2F66-EC0A-3D5B-A089921D2D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FDA991-B23F-2598-3066-1496E4397BA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FD3B86-5E0C-4DFC-B684-97CA1F5798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50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5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A82F7-D154-44CF-A23A-7C7233CC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170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D5403FBB-2A0D-FF47-89F3-42ACD76687E5}"/>
              </a:ext>
            </a:extLst>
          </p:cNvPr>
          <p:cNvPicPr>
            <a:picLocks noChangeAspect="1"/>
          </p:cNvPicPr>
          <p:nvPr/>
        </p:nvPicPr>
        <p:blipFill rotWithShape="1">
          <a:blip r:embed="rId2">
            <a:extLst>
              <a:ext uri="{28A0092B-C50C-407E-A947-70E740481C1C}">
                <a14:useLocalDpi xmlns:a14="http://schemas.microsoft.com/office/drawing/2010/main" val="0"/>
              </a:ext>
            </a:extLst>
          </a:blip>
          <a:srcRect r="373"/>
          <a:stretch/>
        </p:blipFill>
        <p:spPr>
          <a:xfrm>
            <a:off x="-22480" y="-12193"/>
            <a:ext cx="9251824" cy="6935005"/>
          </a:xfrm>
          <a:prstGeom prst="rect">
            <a:avLst/>
          </a:prstGeom>
        </p:spPr>
      </p:pic>
      <p:sp>
        <p:nvSpPr>
          <p:cNvPr id="3" name="Text Placeholder 2">
            <a:extLst>
              <a:ext uri="{FF2B5EF4-FFF2-40B4-BE49-F238E27FC236}">
                <a16:creationId xmlns:a16="http://schemas.microsoft.com/office/drawing/2014/main" id="{4C923B5C-EE27-C54B-A996-CDB863E603F4}"/>
              </a:ext>
            </a:extLst>
          </p:cNvPr>
          <p:cNvSpPr>
            <a:spLocks noGrp="1"/>
          </p:cNvSpPr>
          <p:nvPr>
            <p:ph type="body" sz="quarter" idx="10" hasCustomPrompt="1"/>
          </p:nvPr>
        </p:nvSpPr>
        <p:spPr>
          <a:xfrm>
            <a:off x="267780" y="3425437"/>
            <a:ext cx="6620700" cy="3097284"/>
          </a:xfrm>
          <a:prstGeom prst="rect">
            <a:avLst/>
          </a:prstGeom>
        </p:spPr>
        <p:txBody>
          <a:bodyPr/>
          <a:lstStyle>
            <a:lvl1pPr marL="0" indent="0">
              <a:buNone/>
              <a:defRPr sz="3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pic>
        <p:nvPicPr>
          <p:cNvPr id="5" name="Picture 4" descr="A picture containing text, person&#10;&#10;Description automatically generated">
            <a:extLst>
              <a:ext uri="{FF2B5EF4-FFF2-40B4-BE49-F238E27FC236}">
                <a16:creationId xmlns:a16="http://schemas.microsoft.com/office/drawing/2014/main" id="{ADD6E1B4-D4F7-4641-8A21-E0283804D2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3"/>
          <a:stretch/>
        </p:blipFill>
        <p:spPr>
          <a:xfrm>
            <a:off x="-22480" y="-12193"/>
            <a:ext cx="9251824" cy="6935005"/>
          </a:xfrm>
          <a:prstGeom prst="rect">
            <a:avLst/>
          </a:prstGeom>
        </p:spPr>
      </p:pic>
    </p:spTree>
    <p:extLst>
      <p:ext uri="{BB962C8B-B14F-4D97-AF65-F5344CB8AC3E}">
        <p14:creationId xmlns:p14="http://schemas.microsoft.com/office/powerpoint/2010/main" val="375947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353567" y="1133856"/>
            <a:ext cx="8436864" cy="4790585"/>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BFDB9A78-7CFB-1E42-B1F3-AF87D72716FD}"/>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71745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ouble Box">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456803" y="1182628"/>
            <a:ext cx="3791713" cy="4741817"/>
          </a:xfrm>
          <a:prstGeom prst="rect">
            <a:avLst/>
          </a:prstGeom>
        </p:spPr>
        <p:txBody>
          <a:bodyPr/>
          <a:lstStyle>
            <a:lvl1pPr>
              <a:spcBef>
                <a:spcPts val="1125"/>
              </a:spcBef>
              <a:defRPr sz="1350"/>
            </a:lvl1pPr>
            <a:lvl2pPr>
              <a:spcBef>
                <a:spcPts val="1125"/>
              </a:spcBef>
              <a:defRPr sz="120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C77E50E2-FEAB-3849-9582-9DFEB1B4BE47}"/>
              </a:ext>
            </a:extLst>
          </p:cNvPr>
          <p:cNvSpPr>
            <a:spLocks noGrp="1"/>
          </p:cNvSpPr>
          <p:nvPr>
            <p:ph type="body" sz="quarter" idx="11"/>
          </p:nvPr>
        </p:nvSpPr>
        <p:spPr>
          <a:xfrm>
            <a:off x="4895491" y="1182625"/>
            <a:ext cx="3791713" cy="4741816"/>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02B16651-C38F-9141-9B69-E5972E88159F}"/>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03150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Lef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77E50E2-FEAB-3849-9582-9DFEB1B4BE47}"/>
              </a:ext>
            </a:extLst>
          </p:cNvPr>
          <p:cNvSpPr>
            <a:spLocks noGrp="1"/>
          </p:cNvSpPr>
          <p:nvPr>
            <p:ph type="body" sz="quarter" idx="11"/>
          </p:nvPr>
        </p:nvSpPr>
        <p:spPr>
          <a:xfrm>
            <a:off x="4895491" y="1157520"/>
            <a:ext cx="3791713" cy="4826029"/>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13" name="Picture Placeholder 9">
            <a:extLst>
              <a:ext uri="{FF2B5EF4-FFF2-40B4-BE49-F238E27FC236}">
                <a16:creationId xmlns:a16="http://schemas.microsoft.com/office/drawing/2014/main" id="{195DF18B-1B60-4A42-A7C7-FFAF196373AF}"/>
              </a:ext>
            </a:extLst>
          </p:cNvPr>
          <p:cNvSpPr>
            <a:spLocks noGrp="1"/>
          </p:cNvSpPr>
          <p:nvPr>
            <p:ph type="pic" sz="quarter" idx="12"/>
          </p:nvPr>
        </p:nvSpPr>
        <p:spPr>
          <a:xfrm>
            <a:off x="456798" y="1157525"/>
            <a:ext cx="3919632" cy="4826029"/>
          </a:xfrm>
          <a:prstGeom prst="round2DiagRect">
            <a:avLst/>
          </a:prstGeom>
        </p:spPr>
        <p:txBody>
          <a:bodyPr wrap="square">
            <a:noAutofit/>
          </a:bodyPr>
          <a:lstStyle/>
          <a:p>
            <a:r>
              <a:rPr lang="en-US"/>
              <a:t>Click icon to add picture</a:t>
            </a:r>
          </a:p>
        </p:txBody>
      </p:sp>
      <p:sp>
        <p:nvSpPr>
          <p:cNvPr id="6" name="Title Placeholder 1">
            <a:extLst>
              <a:ext uri="{FF2B5EF4-FFF2-40B4-BE49-F238E27FC236}">
                <a16:creationId xmlns:a16="http://schemas.microsoft.com/office/drawing/2014/main" id="{FC226326-0E9F-0A4E-9078-5B7024EBA800}"/>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309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Right">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7E7CED66-6BD4-A743-B969-26517EAEC02E}"/>
              </a:ext>
            </a:extLst>
          </p:cNvPr>
          <p:cNvSpPr>
            <a:spLocks noGrp="1"/>
          </p:cNvSpPr>
          <p:nvPr>
            <p:ph type="pic" sz="quarter" idx="12"/>
          </p:nvPr>
        </p:nvSpPr>
        <p:spPr>
          <a:xfrm>
            <a:off x="4767569" y="1282489"/>
            <a:ext cx="3919632" cy="4826029"/>
          </a:xfrm>
          <a:prstGeom prst="round2DiagRect">
            <a:avLst/>
          </a:prstGeom>
        </p:spPr>
        <p:txBody>
          <a:bodyPr wrap="square">
            <a:noAutofit/>
          </a:bodyPr>
          <a:lstStyle/>
          <a:p>
            <a:r>
              <a:rPr lang="en-US"/>
              <a:t>Click icon to add picture</a:t>
            </a:r>
          </a:p>
        </p:txBody>
      </p:sp>
      <p:sp>
        <p:nvSpPr>
          <p:cNvPr id="14" name="Text Placeholder 3">
            <a:extLst>
              <a:ext uri="{FF2B5EF4-FFF2-40B4-BE49-F238E27FC236}">
                <a16:creationId xmlns:a16="http://schemas.microsoft.com/office/drawing/2014/main" id="{1E105A39-23BA-624F-8A8C-68F1CA63AA1E}"/>
              </a:ext>
            </a:extLst>
          </p:cNvPr>
          <p:cNvSpPr>
            <a:spLocks noGrp="1"/>
          </p:cNvSpPr>
          <p:nvPr>
            <p:ph type="body" sz="quarter" idx="11"/>
          </p:nvPr>
        </p:nvSpPr>
        <p:spPr>
          <a:xfrm>
            <a:off x="584721" y="1282489"/>
            <a:ext cx="3791713" cy="4826029"/>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4280AEBB-7A31-8146-80BE-D845BC8A6752}"/>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82368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llout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353566" y="2463736"/>
            <a:ext cx="8436864" cy="3624858"/>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4DE0A7C6-82B6-B644-BD07-45179E94D5F2}"/>
              </a:ext>
            </a:extLst>
          </p:cNvPr>
          <p:cNvSpPr/>
          <p:nvPr userDrawn="1"/>
        </p:nvSpPr>
        <p:spPr>
          <a:xfrm>
            <a:off x="774191" y="1275206"/>
            <a:ext cx="7595617" cy="71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Placeholder 1">
            <a:extLst>
              <a:ext uri="{FF2B5EF4-FFF2-40B4-BE49-F238E27FC236}">
                <a16:creationId xmlns:a16="http://schemas.microsoft.com/office/drawing/2014/main" id="{5FADA11A-713D-E344-B0CE-91CCCA2ED315}"/>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3">
            <a:extLst>
              <a:ext uri="{FF2B5EF4-FFF2-40B4-BE49-F238E27FC236}">
                <a16:creationId xmlns:a16="http://schemas.microsoft.com/office/drawing/2014/main" id="{2F6827D0-EDB1-6C46-9FEE-DE73D5525959}"/>
              </a:ext>
            </a:extLst>
          </p:cNvPr>
          <p:cNvSpPr>
            <a:spLocks noGrp="1"/>
          </p:cNvSpPr>
          <p:nvPr>
            <p:ph type="body" sz="quarter" idx="11" hasCustomPrompt="1"/>
          </p:nvPr>
        </p:nvSpPr>
        <p:spPr>
          <a:xfrm>
            <a:off x="914402" y="1366143"/>
            <a:ext cx="7326313" cy="536575"/>
          </a:xfrm>
          <a:prstGeom prst="rect">
            <a:avLst/>
          </a:prstGeom>
        </p:spPr>
        <p:txBody>
          <a:bodyPr anchor="ctr"/>
          <a:lstStyle>
            <a:lvl1pPr marL="0" indent="0" algn="ctr">
              <a:buNone/>
              <a:defRPr sz="1500">
                <a:solidFill>
                  <a:schemeClr val="bg1"/>
                </a:solidFill>
              </a:defRPr>
            </a:lvl1pPr>
          </a:lstStyle>
          <a:p>
            <a:pPr lvl="0"/>
            <a:r>
              <a:rPr lang="en-US"/>
              <a:t>Click to add text</a:t>
            </a:r>
          </a:p>
        </p:txBody>
      </p:sp>
    </p:spTree>
    <p:extLst>
      <p:ext uri="{BB962C8B-B14F-4D97-AF65-F5344CB8AC3E}">
        <p14:creationId xmlns:p14="http://schemas.microsoft.com/office/powerpoint/2010/main" val="390292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allou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E306C-1CF7-F14B-9E07-14DA67E2C3F6}"/>
              </a:ext>
            </a:extLst>
          </p:cNvPr>
          <p:cNvSpPr/>
          <p:nvPr userDrawn="1"/>
        </p:nvSpPr>
        <p:spPr>
          <a:xfrm>
            <a:off x="774193" y="1295174"/>
            <a:ext cx="7595617" cy="71932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Text Placeholder 3">
            <a:extLst>
              <a:ext uri="{FF2B5EF4-FFF2-40B4-BE49-F238E27FC236}">
                <a16:creationId xmlns:a16="http://schemas.microsoft.com/office/drawing/2014/main" id="{DD8C6FA0-EF73-CC4C-8524-920CA20B34AE}"/>
              </a:ext>
            </a:extLst>
          </p:cNvPr>
          <p:cNvSpPr>
            <a:spLocks noGrp="1"/>
          </p:cNvSpPr>
          <p:nvPr>
            <p:ph type="body" sz="quarter" idx="10"/>
          </p:nvPr>
        </p:nvSpPr>
        <p:spPr>
          <a:xfrm>
            <a:off x="353566" y="2450592"/>
            <a:ext cx="8436864" cy="3638002"/>
          </a:xfrm>
          <a:prstGeom prst="rect">
            <a:avLst/>
          </a:prstGeom>
        </p:spPr>
        <p:txBody>
          <a:bodyPr/>
          <a:lstStyle>
            <a:lvl1pPr>
              <a:spcBef>
                <a:spcPts val="1125"/>
              </a:spcBef>
              <a:defRPr sz="1350"/>
            </a:lvl1pPr>
            <a:lvl2pPr marL="557199" indent="-214308">
              <a:spcBef>
                <a:spcPts val="1125"/>
              </a:spcBef>
              <a:buFont typeface="Arial" panose="020B0604020202020204" pitchFamily="34" charset="0"/>
              <a:buChar char="•"/>
              <a:defRPr sz="1350"/>
            </a:lvl2pPr>
            <a:lvl3pPr marL="900091" indent="-214308">
              <a:spcBef>
                <a:spcPts val="1125"/>
              </a:spcBef>
              <a:buFont typeface="Arial" panose="020B0604020202020204" pitchFamily="34" charset="0"/>
              <a:buChar char="•"/>
              <a:defRPr sz="1350"/>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C1DE3F89-018B-4544-80D4-DEBAA3409216}"/>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
        <p:nvSpPr>
          <p:cNvPr id="8" name="Text Placeholder 3">
            <a:extLst>
              <a:ext uri="{FF2B5EF4-FFF2-40B4-BE49-F238E27FC236}">
                <a16:creationId xmlns:a16="http://schemas.microsoft.com/office/drawing/2014/main" id="{DFFBA732-5DA4-FA46-91C1-420DBA63432B}"/>
              </a:ext>
            </a:extLst>
          </p:cNvPr>
          <p:cNvSpPr>
            <a:spLocks noGrp="1"/>
          </p:cNvSpPr>
          <p:nvPr>
            <p:ph type="body" sz="quarter" idx="11" hasCustomPrompt="1"/>
          </p:nvPr>
        </p:nvSpPr>
        <p:spPr>
          <a:xfrm>
            <a:off x="912294" y="1411733"/>
            <a:ext cx="7326313" cy="536575"/>
          </a:xfrm>
          <a:prstGeom prst="rect">
            <a:avLst/>
          </a:prstGeom>
        </p:spPr>
        <p:txBody>
          <a:bodyPr anchor="ctr"/>
          <a:lstStyle>
            <a:lvl1pPr marL="0" indent="0" algn="ctr">
              <a:buNone/>
              <a:defRPr sz="1500">
                <a:solidFill>
                  <a:schemeClr val="tx1"/>
                </a:solidFill>
              </a:defRPr>
            </a:lvl1pPr>
          </a:lstStyle>
          <a:p>
            <a:pPr lvl="0"/>
            <a:r>
              <a:rPr lang="en-US"/>
              <a:t>Click to add text</a:t>
            </a:r>
          </a:p>
        </p:txBody>
      </p:sp>
    </p:spTree>
    <p:extLst>
      <p:ext uri="{BB962C8B-B14F-4D97-AF65-F5344CB8AC3E}">
        <p14:creationId xmlns:p14="http://schemas.microsoft.com/office/powerpoint/2010/main" val="2079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23CDEAC-E81A-A54D-9A91-4B44C29A890B}"/>
              </a:ext>
            </a:extLst>
          </p:cNvPr>
          <p:cNvSpPr>
            <a:spLocks noGrp="1"/>
          </p:cNvSpPr>
          <p:nvPr>
            <p:ph type="title" hasCustomPrompt="1"/>
          </p:nvPr>
        </p:nvSpPr>
        <p:spPr>
          <a:xfrm>
            <a:off x="353567" y="157384"/>
            <a:ext cx="7886700" cy="575468"/>
          </a:xfrm>
          <a:prstGeom prst="rect">
            <a:avLst/>
          </a:prstGeom>
        </p:spPr>
        <p:txBody>
          <a:bodyPr vert="horz" lIns="91440" tIns="45720" rIns="91440" bIns="45720" rtlCol="0" anchor="ctr">
            <a:noAutofit/>
          </a:bodyPr>
          <a:lstStyle/>
          <a:p>
            <a:r>
              <a:rPr lang="en-US"/>
              <a:t>Agenda</a:t>
            </a:r>
          </a:p>
        </p:txBody>
      </p:sp>
      <p:pic>
        <p:nvPicPr>
          <p:cNvPr id="4" name="Picture Placeholder 15">
            <a:extLst>
              <a:ext uri="{FF2B5EF4-FFF2-40B4-BE49-F238E27FC236}">
                <a16:creationId xmlns:a16="http://schemas.microsoft.com/office/drawing/2014/main" id="{F82450EF-6BA1-734E-BC48-74817E1B2101}"/>
              </a:ext>
            </a:extLst>
          </p:cNvPr>
          <p:cNvPicPr>
            <a:picLocks noChangeAspect="1"/>
          </p:cNvPicPr>
          <p:nvPr userDrawn="1"/>
        </p:nvPicPr>
        <p:blipFill>
          <a:blip r:embed="rId2">
            <a:extLst>
              <a:ext uri="{28A0092B-C50C-407E-A947-70E740481C1C}">
                <a14:useLocalDpi xmlns:a14="http://schemas.microsoft.com/office/drawing/2010/main" val="0"/>
              </a:ext>
            </a:extLst>
          </a:blip>
          <a:srcRect t="8903" b="8903"/>
          <a:stretch/>
        </p:blipFill>
        <p:spPr>
          <a:xfrm>
            <a:off x="383117" y="1616622"/>
            <a:ext cx="3298266" cy="4060975"/>
          </a:xfrm>
          <a:prstGeom prst="round2DiagRect">
            <a:avLst/>
          </a:prstGeom>
        </p:spPr>
      </p:pic>
      <p:sp>
        <p:nvSpPr>
          <p:cNvPr id="5" name="Text Placeholder 4">
            <a:extLst>
              <a:ext uri="{FF2B5EF4-FFF2-40B4-BE49-F238E27FC236}">
                <a16:creationId xmlns:a16="http://schemas.microsoft.com/office/drawing/2014/main" id="{1CC274CA-0647-AA48-AC92-8C9C68609A7F}"/>
              </a:ext>
            </a:extLst>
          </p:cNvPr>
          <p:cNvSpPr>
            <a:spLocks noGrp="1"/>
          </p:cNvSpPr>
          <p:nvPr>
            <p:ph type="body" sz="quarter" idx="10"/>
          </p:nvPr>
        </p:nvSpPr>
        <p:spPr>
          <a:xfrm>
            <a:off x="4572002" y="1184356"/>
            <a:ext cx="4188883" cy="4922838"/>
          </a:xfrm>
          <a:prstGeom prst="rect">
            <a:avLst/>
          </a:prstGeom>
        </p:spPr>
        <p:txBody>
          <a:bodyPr/>
          <a:lstStyle>
            <a:lvl1pPr>
              <a:spcBef>
                <a:spcPts val="2250"/>
              </a:spcBef>
              <a:defRPr sz="1650"/>
            </a:lvl1pPr>
            <a:lvl2pPr>
              <a:spcBef>
                <a:spcPts val="2250"/>
              </a:spcBef>
              <a:defRPr sz="1650"/>
            </a:lvl2pPr>
            <a:lvl3pPr>
              <a:spcBef>
                <a:spcPts val="2250"/>
              </a:spcBef>
              <a:defRPr/>
            </a:lvl3pPr>
            <a:lvl4pPr>
              <a:spcBef>
                <a:spcPts val="2250"/>
              </a:spcBef>
              <a:defRPr/>
            </a:lvl4pPr>
            <a:lvl5pPr>
              <a:spcBef>
                <a:spcPts val="22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01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Generic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F2A6942-3385-477B-AAF0-C17421340E56}"/>
              </a:ext>
            </a:extLst>
          </p:cNvPr>
          <p:cNvCxnSpPr>
            <a:cxnSpLocks/>
          </p:cNvCxnSpPr>
          <p:nvPr userDrawn="1"/>
        </p:nvCxnSpPr>
        <p:spPr>
          <a:xfrm>
            <a:off x="164592" y="658831"/>
            <a:ext cx="8814816" cy="0"/>
          </a:xfrm>
          <a:prstGeom prst="line">
            <a:avLst/>
          </a:prstGeom>
          <a:ln w="19050">
            <a:solidFill>
              <a:srgbClr val="58667A"/>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78DAE7A-EC6D-4FA3-B040-64D0D3D54E58}"/>
              </a:ext>
            </a:extLst>
          </p:cNvPr>
          <p:cNvSpPr>
            <a:spLocks noGrp="1"/>
          </p:cNvSpPr>
          <p:nvPr>
            <p:ph type="body" sz="quarter" idx="10"/>
          </p:nvPr>
        </p:nvSpPr>
        <p:spPr>
          <a:xfrm>
            <a:off x="164593" y="769333"/>
            <a:ext cx="8814308" cy="3889375"/>
          </a:xfrm>
          <a:prstGeom prst="rect">
            <a:avLst/>
          </a:prstGeom>
        </p:spPr>
        <p:txBody>
          <a:bodyPr/>
          <a:lstStyle>
            <a:lvl1pPr>
              <a:defRPr sz="900"/>
            </a:lvl1pPr>
            <a:lvl2pPr marL="320568" indent="-126799">
              <a:defRPr sz="900"/>
            </a:lvl2pPr>
            <a:lvl3pPr>
              <a:defRPr sz="900"/>
            </a:lvl3pPr>
            <a:lvl4pPr>
              <a:defRPr sz="900"/>
            </a:lvl4pPr>
            <a:lvl5pPr>
              <a:defRPr sz="900"/>
            </a:lvl5pPr>
          </a:lstStyle>
          <a:p>
            <a:pPr lvl="0"/>
            <a:r>
              <a:rPr lang="en-US"/>
              <a:t>Click to edit Master text styles</a:t>
            </a:r>
          </a:p>
          <a:p>
            <a:pPr lvl="1"/>
            <a:r>
              <a:rPr lang="en-US"/>
              <a:t>Second level</a:t>
            </a:r>
          </a:p>
          <a:p>
            <a:pPr lvl="1"/>
            <a:endParaRPr lang="en-US"/>
          </a:p>
          <a:p>
            <a:pPr marL="128585" marR="0" lvl="0" indent="-126799" algn="l" defTabSz="514337" rtl="0" eaLnBrk="1" fontAlgn="auto" latinLnBrk="0" hangingPunct="1">
              <a:lnSpc>
                <a:spcPct val="90000"/>
              </a:lnSpc>
              <a:spcBef>
                <a:spcPts val="281"/>
              </a:spcBef>
              <a:spcAft>
                <a:spcPts val="0"/>
              </a:spcAft>
              <a:buClrTx/>
              <a:buSzTx/>
              <a:buFont typeface="Arial" panose="020B0604020202020204" pitchFamily="34" charset="0"/>
              <a:buChar char="•"/>
              <a:tabLst/>
              <a:defRPr/>
            </a:pPr>
            <a:r>
              <a:rPr lang="en-US"/>
              <a:t>Top level</a:t>
            </a:r>
          </a:p>
          <a:p>
            <a:pPr lvl="1"/>
            <a:r>
              <a:rPr lang="en-US"/>
              <a:t>Second level</a:t>
            </a:r>
          </a:p>
        </p:txBody>
      </p:sp>
      <p:sp>
        <p:nvSpPr>
          <p:cNvPr id="9" name="TextBox 8">
            <a:extLst>
              <a:ext uri="{FF2B5EF4-FFF2-40B4-BE49-F238E27FC236}">
                <a16:creationId xmlns:a16="http://schemas.microsoft.com/office/drawing/2014/main" id="{E4460201-7AA4-6E49-93C1-96EDAD4396E5}"/>
              </a:ext>
            </a:extLst>
          </p:cNvPr>
          <p:cNvSpPr txBox="1"/>
          <p:nvPr userDrawn="1"/>
        </p:nvSpPr>
        <p:spPr>
          <a:xfrm>
            <a:off x="3665872" y="6478448"/>
            <a:ext cx="1812263" cy="178960"/>
          </a:xfrm>
          <a:prstGeom prst="rect">
            <a:avLst/>
          </a:prstGeom>
          <a:noFill/>
        </p:spPr>
        <p:txBody>
          <a:bodyPr wrap="square" rtlCol="0">
            <a:spAutoFit/>
          </a:bodyPr>
          <a:lstStyle/>
          <a:p>
            <a:pPr algn="ctr"/>
            <a:r>
              <a:rPr lang="en-US" sz="563" i="1">
                <a:solidFill>
                  <a:schemeClr val="tx2"/>
                </a:solidFill>
              </a:rPr>
              <a:t>Confidential and Proprietary</a:t>
            </a:r>
          </a:p>
        </p:txBody>
      </p:sp>
      <p:pic>
        <p:nvPicPr>
          <p:cNvPr id="13" name="Picture 12">
            <a:extLst>
              <a:ext uri="{FF2B5EF4-FFF2-40B4-BE49-F238E27FC236}">
                <a16:creationId xmlns:a16="http://schemas.microsoft.com/office/drawing/2014/main" id="{C68EFE1B-C8AE-5042-82BF-26B61207D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14" y="6339468"/>
            <a:ext cx="896424" cy="448213"/>
          </a:xfrm>
          <a:prstGeom prst="rect">
            <a:avLst/>
          </a:prstGeom>
        </p:spPr>
      </p:pic>
      <p:sp>
        <p:nvSpPr>
          <p:cNvPr id="10" name="Slide Number Placeholder 7">
            <a:extLst>
              <a:ext uri="{FF2B5EF4-FFF2-40B4-BE49-F238E27FC236}">
                <a16:creationId xmlns:a16="http://schemas.microsoft.com/office/drawing/2014/main" id="{13AA1690-8B0D-8241-A22F-F401511E0694}"/>
              </a:ext>
            </a:extLst>
          </p:cNvPr>
          <p:cNvSpPr txBox="1">
            <a:spLocks/>
          </p:cNvSpPr>
          <p:nvPr userDrawn="1"/>
        </p:nvSpPr>
        <p:spPr>
          <a:xfrm>
            <a:off x="8147531" y="6440386"/>
            <a:ext cx="722370" cy="24938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257168" rtl="0" eaLnBrk="1" fontAlgn="auto" latinLnBrk="0" hangingPunct="1">
              <a:lnSpc>
                <a:spcPct val="100000"/>
              </a:lnSpc>
              <a:spcBef>
                <a:spcPts val="0"/>
              </a:spcBef>
              <a:spcAft>
                <a:spcPts val="0"/>
              </a:spcAft>
              <a:buClrTx/>
              <a:buSzTx/>
              <a:buFontTx/>
              <a:buNone/>
              <a:tabLst/>
              <a:defRPr/>
            </a:pPr>
            <a:fld id="{924840F1-AA43-43F1-AA4D-08F7942886C8}" type="slidenum">
              <a:rPr kumimoji="0" lang="en-US" sz="563"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257168" rtl="0" eaLnBrk="1" fontAlgn="auto" latinLnBrk="0" hangingPunct="1">
                <a:lnSpc>
                  <a:spcPct val="100000"/>
                </a:lnSpc>
                <a:spcBef>
                  <a:spcPts val="0"/>
                </a:spcBef>
                <a:spcAft>
                  <a:spcPts val="0"/>
                </a:spcAft>
                <a:buClrTx/>
                <a:buSzTx/>
                <a:buFontTx/>
                <a:buNone/>
                <a:tabLst/>
                <a:defRPr/>
              </a:pPr>
              <a:t>‹#›</a:t>
            </a:fld>
            <a:endParaRPr kumimoji="0" lang="en-US" sz="563"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0CF856F4-B4DE-4530-A7E9-14516FAD749A}"/>
              </a:ext>
            </a:extLst>
          </p:cNvPr>
          <p:cNvSpPr>
            <a:spLocks noGrp="1"/>
          </p:cNvSpPr>
          <p:nvPr>
            <p:ph type="title"/>
          </p:nvPr>
        </p:nvSpPr>
        <p:spPr>
          <a:xfrm>
            <a:off x="64941" y="219969"/>
            <a:ext cx="8814307" cy="434295"/>
          </a:xfrm>
          <a:prstGeom prst="rect">
            <a:avLst/>
          </a:prstGeom>
        </p:spPr>
        <p:txBody>
          <a:bodyPr/>
          <a:lstStyle>
            <a:lvl1pPr>
              <a:defRPr sz="1463" b="1"/>
            </a:lvl1pPr>
          </a:lstStyle>
          <a:p>
            <a:r>
              <a:rPr lang="en-US"/>
              <a:t>Click to edit Master title style</a:t>
            </a:r>
          </a:p>
        </p:txBody>
      </p:sp>
    </p:spTree>
    <p:extLst>
      <p:ext uri="{BB962C8B-B14F-4D97-AF65-F5344CB8AC3E}">
        <p14:creationId xmlns:p14="http://schemas.microsoft.com/office/powerpoint/2010/main" val="113898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362554" y="431650"/>
            <a:ext cx="7886700" cy="575468"/>
          </a:xfrm>
        </p:spPr>
        <p:txBody>
          <a:bodyPr/>
          <a:lstStyle/>
          <a:p>
            <a:r>
              <a:rPr lang="en-US"/>
              <a:t>Click to edit Master title style</a:t>
            </a:r>
            <a:endParaRPr lang="en-GB"/>
          </a:p>
        </p:txBody>
      </p:sp>
    </p:spTree>
    <p:extLst>
      <p:ext uri="{BB962C8B-B14F-4D97-AF65-F5344CB8AC3E}">
        <p14:creationId xmlns:p14="http://schemas.microsoft.com/office/powerpoint/2010/main" val="337695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5578A0-DB77-425C-9E01-62BFECB1B52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195995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409561"/>
            <a:ext cx="6858000" cy="1655762"/>
          </a:xfrm>
          <a:prstGeom prst="rect">
            <a:avLst/>
          </a:prstGeom>
        </p:spPr>
        <p:txBody>
          <a:bodyPr anchor="ctr"/>
          <a:lstStyle>
            <a:lvl1pPr marL="0" indent="0" algn="ctr">
              <a:buNone/>
              <a:defRPr sz="21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Slide Number Placeholder 7">
            <a:extLst>
              <a:ext uri="{FF2B5EF4-FFF2-40B4-BE49-F238E27FC236}">
                <a16:creationId xmlns:a16="http://schemas.microsoft.com/office/drawing/2014/main" id="{46DC5187-0E3A-4920-B0AF-B075A3AA10F8}"/>
              </a:ext>
            </a:extLst>
          </p:cNvPr>
          <p:cNvSpPr txBox="1">
            <a:spLocks/>
          </p:cNvSpPr>
          <p:nvPr/>
        </p:nvSpPr>
        <p:spPr>
          <a:xfrm>
            <a:off x="8326016" y="6460264"/>
            <a:ext cx="722370" cy="24938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4840F1-AA43-43F1-AA4D-08F7942886C8}" type="slidenum">
              <a:rPr lang="en-US" sz="750" smtClean="0">
                <a:solidFill>
                  <a:schemeClr val="tx2"/>
                </a:solidFill>
              </a:rPr>
              <a:pPr/>
              <a:t>‹#›</a:t>
            </a:fld>
            <a:endParaRPr lang="en-US" sz="750">
              <a:solidFill>
                <a:schemeClr val="tx2"/>
              </a:solidFill>
            </a:endParaRPr>
          </a:p>
        </p:txBody>
      </p:sp>
      <p:pic>
        <p:nvPicPr>
          <p:cNvPr id="10" name="Picture 9">
            <a:extLst>
              <a:ext uri="{FF2B5EF4-FFF2-40B4-BE49-F238E27FC236}">
                <a16:creationId xmlns:a16="http://schemas.microsoft.com/office/drawing/2014/main" id="{8B34072D-ABAE-4B3B-863D-415CDFA4C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968" y="1662997"/>
            <a:ext cx="4170071" cy="2085036"/>
          </a:xfrm>
          <a:prstGeom prst="rect">
            <a:avLst/>
          </a:prstGeom>
        </p:spPr>
      </p:pic>
      <p:sp>
        <p:nvSpPr>
          <p:cNvPr id="5" name="Slide Number Placeholder 7">
            <a:extLst>
              <a:ext uri="{FF2B5EF4-FFF2-40B4-BE49-F238E27FC236}">
                <a16:creationId xmlns:a16="http://schemas.microsoft.com/office/drawing/2014/main" id="{A9F93139-DD8C-454B-8961-457DCCD91C17}"/>
              </a:ext>
            </a:extLst>
          </p:cNvPr>
          <p:cNvSpPr txBox="1">
            <a:spLocks/>
          </p:cNvSpPr>
          <p:nvPr userDrawn="1"/>
        </p:nvSpPr>
        <p:spPr>
          <a:xfrm>
            <a:off x="8326016" y="6460264"/>
            <a:ext cx="722370" cy="24938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4840F1-AA43-43F1-AA4D-08F7942886C8}" type="slidenum">
              <a:rPr lang="en-US" sz="750" smtClean="0">
                <a:solidFill>
                  <a:schemeClr val="tx2"/>
                </a:solidFill>
              </a:rPr>
              <a:pPr/>
              <a:t>‹#›</a:t>
            </a:fld>
            <a:endParaRPr lang="en-US" sz="750">
              <a:solidFill>
                <a:schemeClr val="tx2"/>
              </a:solidFill>
            </a:endParaRPr>
          </a:p>
        </p:txBody>
      </p:sp>
      <p:pic>
        <p:nvPicPr>
          <p:cNvPr id="6" name="Picture 5">
            <a:extLst>
              <a:ext uri="{FF2B5EF4-FFF2-40B4-BE49-F238E27FC236}">
                <a16:creationId xmlns:a16="http://schemas.microsoft.com/office/drawing/2014/main" id="{FC3AB85F-BBB3-B143-B1AB-729FBD50B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6968" y="1662997"/>
            <a:ext cx="4170071" cy="2085036"/>
          </a:xfrm>
          <a:prstGeom prst="rect">
            <a:avLst/>
          </a:prstGeom>
        </p:spPr>
      </p:pic>
    </p:spTree>
    <p:extLst>
      <p:ext uri="{BB962C8B-B14F-4D97-AF65-F5344CB8AC3E}">
        <p14:creationId xmlns:p14="http://schemas.microsoft.com/office/powerpoint/2010/main" val="1264391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78A0-DB77-425C-9E01-62BFECB1B52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287559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578A0-DB77-425C-9E01-62BFECB1B52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2644999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5578A0-DB77-425C-9E01-62BFECB1B52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424903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5578A0-DB77-425C-9E01-62BFECB1B52B}"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3378178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5578A0-DB77-425C-9E01-62BFECB1B52B}"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2723421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578A0-DB77-425C-9E01-62BFECB1B52B}"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2143969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78A0-DB77-425C-9E01-62BFECB1B52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173712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78A0-DB77-425C-9E01-62BFECB1B52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94233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78A0-DB77-425C-9E01-62BFECB1B52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1065102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78A0-DB77-425C-9E01-62BFECB1B52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45150-D5CB-46D7-A280-9A7C63E0C124}" type="slidenum">
              <a:rPr lang="en-US" smtClean="0"/>
              <a:t>‹#›</a:t>
            </a:fld>
            <a:endParaRPr lang="en-US"/>
          </a:p>
        </p:txBody>
      </p:sp>
    </p:spTree>
    <p:extLst>
      <p:ext uri="{BB962C8B-B14F-4D97-AF65-F5344CB8AC3E}">
        <p14:creationId xmlns:p14="http://schemas.microsoft.com/office/powerpoint/2010/main" val="307289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genda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C274CA-0647-AA48-AC92-8C9C68609A7F}"/>
              </a:ext>
            </a:extLst>
          </p:cNvPr>
          <p:cNvSpPr>
            <a:spLocks noGrp="1"/>
          </p:cNvSpPr>
          <p:nvPr>
            <p:ph type="body" sz="quarter" idx="10"/>
          </p:nvPr>
        </p:nvSpPr>
        <p:spPr>
          <a:xfrm>
            <a:off x="4138369" y="1184356"/>
            <a:ext cx="4622516" cy="4922838"/>
          </a:xfrm>
          <a:prstGeom prst="rect">
            <a:avLst/>
          </a:prstGeom>
        </p:spPr>
        <p:txBody>
          <a:bodyPr/>
          <a:lstStyle>
            <a:lvl1pPr>
              <a:spcBef>
                <a:spcPts val="2250"/>
              </a:spcBef>
              <a:defRPr sz="1650"/>
            </a:lvl1pPr>
            <a:lvl2pPr>
              <a:spcBef>
                <a:spcPts val="2250"/>
              </a:spcBef>
              <a:defRPr sz="1650"/>
            </a:lvl2pPr>
            <a:lvl3pPr>
              <a:spcBef>
                <a:spcPts val="2250"/>
              </a:spcBef>
              <a:defRPr/>
            </a:lvl3pPr>
            <a:lvl4pPr>
              <a:spcBef>
                <a:spcPts val="2250"/>
              </a:spcBef>
              <a:defRPr/>
            </a:lvl4pPr>
            <a:lvl5pPr>
              <a:spcBef>
                <a:spcPts val="22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1234F76B-664D-9942-99C4-FAA8DD94211A}"/>
              </a:ext>
            </a:extLst>
          </p:cNvPr>
          <p:cNvSpPr txBox="1"/>
          <p:nvPr/>
        </p:nvSpPr>
        <p:spPr>
          <a:xfrm>
            <a:off x="340807" y="211159"/>
            <a:ext cx="7803451" cy="461665"/>
          </a:xfrm>
          <a:prstGeom prst="rect">
            <a:avLst/>
          </a:prstGeom>
          <a:noFill/>
        </p:spPr>
        <p:txBody>
          <a:bodyPr wrap="square" rtlCol="0">
            <a:spAutoFit/>
          </a:bodyPr>
          <a:lstStyle/>
          <a:p>
            <a:r>
              <a:rPr lang="en-US" sz="2400" b="1">
                <a:solidFill>
                  <a:schemeClr val="tx2"/>
                </a:solidFill>
                <a:latin typeface="+mj-lt"/>
              </a:rPr>
              <a:t>Agenda</a:t>
            </a:r>
          </a:p>
        </p:txBody>
      </p:sp>
      <p:pic>
        <p:nvPicPr>
          <p:cNvPr id="6" name="Picture Placeholder 15">
            <a:extLst>
              <a:ext uri="{FF2B5EF4-FFF2-40B4-BE49-F238E27FC236}">
                <a16:creationId xmlns:a16="http://schemas.microsoft.com/office/drawing/2014/main" id="{2358B428-7CAD-4FAC-894A-6A395F81BAFC}"/>
              </a:ext>
            </a:extLst>
          </p:cNvPr>
          <p:cNvPicPr>
            <a:picLocks noChangeAspect="1"/>
          </p:cNvPicPr>
          <p:nvPr userDrawn="1"/>
        </p:nvPicPr>
        <p:blipFill>
          <a:blip r:embed="rId2">
            <a:extLst>
              <a:ext uri="{28A0092B-C50C-407E-A947-70E740481C1C}">
                <a14:useLocalDpi xmlns:a14="http://schemas.microsoft.com/office/drawing/2010/main" val="0"/>
              </a:ext>
            </a:extLst>
          </a:blip>
          <a:srcRect t="8903" b="8903"/>
          <a:stretch/>
        </p:blipFill>
        <p:spPr>
          <a:xfrm>
            <a:off x="383116" y="1615288"/>
            <a:ext cx="3298266" cy="4060975"/>
          </a:xfrm>
          <a:prstGeom prst="round2DiagRect">
            <a:avLst/>
          </a:prstGeom>
        </p:spPr>
      </p:pic>
    </p:spTree>
    <p:extLst>
      <p:ext uri="{BB962C8B-B14F-4D97-AF65-F5344CB8AC3E}">
        <p14:creationId xmlns:p14="http://schemas.microsoft.com/office/powerpoint/2010/main" val="830652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23B5C-EE27-C54B-A996-CDB863E603F4}"/>
              </a:ext>
            </a:extLst>
          </p:cNvPr>
          <p:cNvSpPr>
            <a:spLocks noGrp="1"/>
          </p:cNvSpPr>
          <p:nvPr>
            <p:ph type="body" sz="quarter" idx="10" hasCustomPrompt="1"/>
          </p:nvPr>
        </p:nvSpPr>
        <p:spPr>
          <a:xfrm>
            <a:off x="267780" y="3425437"/>
            <a:ext cx="6620700" cy="3097284"/>
          </a:xfrm>
          <a:prstGeom prst="rect">
            <a:avLst/>
          </a:prstGeom>
        </p:spPr>
        <p:txBody>
          <a:bodyPr/>
          <a:lstStyle>
            <a:lvl1pPr marL="0" indent="0">
              <a:buNone/>
              <a:defRPr sz="3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a:t>
            </a:r>
          </a:p>
        </p:txBody>
      </p:sp>
      <p:pic>
        <p:nvPicPr>
          <p:cNvPr id="5" name="Picture 4" descr="A picture containing text, person&#10;&#10;Description automatically generated">
            <a:extLst>
              <a:ext uri="{FF2B5EF4-FFF2-40B4-BE49-F238E27FC236}">
                <a16:creationId xmlns:a16="http://schemas.microsoft.com/office/drawing/2014/main" id="{ADD6E1B4-D4F7-4641-8A21-E0283804D2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3"/>
          <a:stretch/>
        </p:blipFill>
        <p:spPr>
          <a:xfrm>
            <a:off x="-22480" y="-12193"/>
            <a:ext cx="9251824" cy="6935005"/>
          </a:xfrm>
          <a:prstGeom prst="rect">
            <a:avLst/>
          </a:prstGeom>
        </p:spPr>
      </p:pic>
    </p:spTree>
    <p:extLst>
      <p:ext uri="{BB962C8B-B14F-4D97-AF65-F5344CB8AC3E}">
        <p14:creationId xmlns:p14="http://schemas.microsoft.com/office/powerpoint/2010/main" val="153606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353567" y="1133856"/>
            <a:ext cx="8436864" cy="4790585"/>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BFDB9A78-7CFB-1E42-B1F3-AF87D72716FD}"/>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lvl1pPr>
              <a:defRPr sz="2400"/>
            </a:lvl1pPr>
          </a:lstStyle>
          <a:p>
            <a:r>
              <a:rPr lang="en-US"/>
              <a:t>Click to edit Master title style</a:t>
            </a:r>
          </a:p>
        </p:txBody>
      </p:sp>
    </p:spTree>
    <p:extLst>
      <p:ext uri="{BB962C8B-B14F-4D97-AF65-F5344CB8AC3E}">
        <p14:creationId xmlns:p14="http://schemas.microsoft.com/office/powerpoint/2010/main" val="428866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llout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353566" y="2463736"/>
            <a:ext cx="8436864" cy="3624858"/>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4DE0A7C6-82B6-B644-BD07-45179E94D5F2}"/>
              </a:ext>
            </a:extLst>
          </p:cNvPr>
          <p:cNvSpPr/>
          <p:nvPr/>
        </p:nvSpPr>
        <p:spPr>
          <a:xfrm>
            <a:off x="774191" y="1275206"/>
            <a:ext cx="7595617" cy="71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Placeholder 1">
            <a:extLst>
              <a:ext uri="{FF2B5EF4-FFF2-40B4-BE49-F238E27FC236}">
                <a16:creationId xmlns:a16="http://schemas.microsoft.com/office/drawing/2014/main" id="{5FADA11A-713D-E344-B0CE-91CCCA2ED315}"/>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3">
            <a:extLst>
              <a:ext uri="{FF2B5EF4-FFF2-40B4-BE49-F238E27FC236}">
                <a16:creationId xmlns:a16="http://schemas.microsoft.com/office/drawing/2014/main" id="{2F6827D0-EDB1-6C46-9FEE-DE73D5525959}"/>
              </a:ext>
            </a:extLst>
          </p:cNvPr>
          <p:cNvSpPr>
            <a:spLocks noGrp="1"/>
          </p:cNvSpPr>
          <p:nvPr>
            <p:ph type="body" sz="quarter" idx="11" hasCustomPrompt="1"/>
          </p:nvPr>
        </p:nvSpPr>
        <p:spPr>
          <a:xfrm>
            <a:off x="914402" y="1366143"/>
            <a:ext cx="7326313" cy="536575"/>
          </a:xfrm>
          <a:prstGeom prst="rect">
            <a:avLst/>
          </a:prstGeom>
        </p:spPr>
        <p:txBody>
          <a:bodyPr anchor="ctr"/>
          <a:lstStyle>
            <a:lvl1pPr marL="0" indent="0" algn="ctr">
              <a:buNone/>
              <a:defRPr sz="1500">
                <a:solidFill>
                  <a:schemeClr val="bg1"/>
                </a:solidFill>
              </a:defRPr>
            </a:lvl1pPr>
          </a:lstStyle>
          <a:p>
            <a:pPr lvl="0"/>
            <a:r>
              <a:rPr lang="en-US"/>
              <a:t>Click to add text</a:t>
            </a:r>
          </a:p>
        </p:txBody>
      </p:sp>
      <p:sp>
        <p:nvSpPr>
          <p:cNvPr id="7" name="Rectangle 6">
            <a:extLst>
              <a:ext uri="{FF2B5EF4-FFF2-40B4-BE49-F238E27FC236}">
                <a16:creationId xmlns:a16="http://schemas.microsoft.com/office/drawing/2014/main" id="{F0F78A28-979A-AC49-9211-8EDDA2EE502C}"/>
              </a:ext>
            </a:extLst>
          </p:cNvPr>
          <p:cNvSpPr/>
          <p:nvPr userDrawn="1"/>
        </p:nvSpPr>
        <p:spPr>
          <a:xfrm>
            <a:off x="774191" y="1275206"/>
            <a:ext cx="7595617" cy="71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0949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llou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E306C-1CF7-F14B-9E07-14DA67E2C3F6}"/>
              </a:ext>
            </a:extLst>
          </p:cNvPr>
          <p:cNvSpPr/>
          <p:nvPr/>
        </p:nvSpPr>
        <p:spPr>
          <a:xfrm>
            <a:off x="774193" y="1295174"/>
            <a:ext cx="7595617" cy="71932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Text Placeholder 3">
            <a:extLst>
              <a:ext uri="{FF2B5EF4-FFF2-40B4-BE49-F238E27FC236}">
                <a16:creationId xmlns:a16="http://schemas.microsoft.com/office/drawing/2014/main" id="{DD8C6FA0-EF73-CC4C-8524-920CA20B34AE}"/>
              </a:ext>
            </a:extLst>
          </p:cNvPr>
          <p:cNvSpPr>
            <a:spLocks noGrp="1"/>
          </p:cNvSpPr>
          <p:nvPr>
            <p:ph type="body" sz="quarter" idx="10"/>
          </p:nvPr>
        </p:nvSpPr>
        <p:spPr>
          <a:xfrm>
            <a:off x="353566" y="2450592"/>
            <a:ext cx="8436864" cy="3638002"/>
          </a:xfrm>
          <a:prstGeom prst="rect">
            <a:avLst/>
          </a:prstGeom>
        </p:spPr>
        <p:txBody>
          <a:bodyPr/>
          <a:lstStyle>
            <a:lvl1pPr>
              <a:spcBef>
                <a:spcPts val="1125"/>
              </a:spcBef>
              <a:defRPr sz="1350"/>
            </a:lvl1pPr>
            <a:lvl2pPr marL="557199" indent="-214308">
              <a:spcBef>
                <a:spcPts val="1125"/>
              </a:spcBef>
              <a:buFont typeface="Arial" panose="020B0604020202020204" pitchFamily="34" charset="0"/>
              <a:buChar char="•"/>
              <a:defRPr sz="1350"/>
            </a:lvl2pPr>
            <a:lvl3pPr marL="900091" indent="-214308">
              <a:spcBef>
                <a:spcPts val="1125"/>
              </a:spcBef>
              <a:buFont typeface="Arial" panose="020B0604020202020204" pitchFamily="34" charset="0"/>
              <a:buChar char="•"/>
              <a:defRPr sz="1350"/>
            </a:lvl3pPr>
          </a:lstStyle>
          <a:p>
            <a:pPr lvl="0"/>
            <a:r>
              <a:rPr lang="en-US"/>
              <a:t>Click to edit Master text styles</a:t>
            </a:r>
          </a:p>
          <a:p>
            <a:pPr lvl="1"/>
            <a:r>
              <a:rPr lang="en-US"/>
              <a:t>Second level</a:t>
            </a:r>
          </a:p>
          <a:p>
            <a:pPr lvl="2"/>
            <a:r>
              <a:rPr lang="en-US"/>
              <a:t>Third level</a:t>
            </a:r>
          </a:p>
        </p:txBody>
      </p:sp>
      <p:sp>
        <p:nvSpPr>
          <p:cNvPr id="6" name="Title Placeholder 1">
            <a:extLst>
              <a:ext uri="{FF2B5EF4-FFF2-40B4-BE49-F238E27FC236}">
                <a16:creationId xmlns:a16="http://schemas.microsoft.com/office/drawing/2014/main" id="{C1DE3F89-018B-4544-80D4-DEBAA3409216}"/>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
        <p:nvSpPr>
          <p:cNvPr id="8" name="Text Placeholder 3">
            <a:extLst>
              <a:ext uri="{FF2B5EF4-FFF2-40B4-BE49-F238E27FC236}">
                <a16:creationId xmlns:a16="http://schemas.microsoft.com/office/drawing/2014/main" id="{DFFBA732-5DA4-FA46-91C1-420DBA63432B}"/>
              </a:ext>
            </a:extLst>
          </p:cNvPr>
          <p:cNvSpPr>
            <a:spLocks noGrp="1"/>
          </p:cNvSpPr>
          <p:nvPr>
            <p:ph type="body" sz="quarter" idx="11" hasCustomPrompt="1"/>
          </p:nvPr>
        </p:nvSpPr>
        <p:spPr>
          <a:xfrm>
            <a:off x="912294" y="1411733"/>
            <a:ext cx="7326313" cy="536575"/>
          </a:xfrm>
          <a:prstGeom prst="rect">
            <a:avLst/>
          </a:prstGeom>
        </p:spPr>
        <p:txBody>
          <a:bodyPr anchor="ctr"/>
          <a:lstStyle>
            <a:lvl1pPr marL="0" indent="0" algn="ctr">
              <a:buNone/>
              <a:defRPr sz="1500">
                <a:solidFill>
                  <a:schemeClr val="tx1"/>
                </a:solidFill>
              </a:defRPr>
            </a:lvl1pPr>
          </a:lstStyle>
          <a:p>
            <a:pPr lvl="0"/>
            <a:r>
              <a:rPr lang="en-US"/>
              <a:t>Click to add text</a:t>
            </a:r>
          </a:p>
        </p:txBody>
      </p:sp>
      <p:sp>
        <p:nvSpPr>
          <p:cNvPr id="7" name="Rectangle 6">
            <a:extLst>
              <a:ext uri="{FF2B5EF4-FFF2-40B4-BE49-F238E27FC236}">
                <a16:creationId xmlns:a16="http://schemas.microsoft.com/office/drawing/2014/main" id="{776EC61A-8D7E-DE4B-838A-B2A7ABF087F0}"/>
              </a:ext>
            </a:extLst>
          </p:cNvPr>
          <p:cNvSpPr/>
          <p:nvPr userDrawn="1"/>
        </p:nvSpPr>
        <p:spPr>
          <a:xfrm>
            <a:off x="774193" y="1295174"/>
            <a:ext cx="7595617" cy="71932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50766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CCC7366-C5EC-8D4E-AA77-4A7E1D71BD4D}"/>
              </a:ext>
            </a:extLst>
          </p:cNvPr>
          <p:cNvSpPr>
            <a:spLocks noGrp="1"/>
          </p:cNvSpPr>
          <p:nvPr>
            <p:ph type="body" sz="quarter" idx="10"/>
          </p:nvPr>
        </p:nvSpPr>
        <p:spPr>
          <a:xfrm>
            <a:off x="365823" y="1276530"/>
            <a:ext cx="8436864" cy="1100911"/>
          </a:xfrm>
          <a:prstGeom prst="rect">
            <a:avLst/>
          </a:prstGeom>
        </p:spPr>
        <p:txBody>
          <a:bodyPr/>
          <a:lstStyle>
            <a:lvl1pPr>
              <a:spcBef>
                <a:spcPts val="1125"/>
              </a:spcBef>
              <a:defRPr sz="1350"/>
            </a:lvl1pPr>
            <a:lvl2pPr>
              <a:spcBef>
                <a:spcPts val="1125"/>
              </a:spcBef>
              <a:defRPr sz="1350"/>
            </a:lvl2pPr>
            <a:lvl3pPr>
              <a:spcBef>
                <a:spcPts val="1125"/>
              </a:spcBef>
              <a:defRPr sz="1350"/>
            </a:lvl3pPr>
          </a:lstStyle>
          <a:p>
            <a:pPr lvl="0"/>
            <a:r>
              <a:rPr lang="en-US"/>
              <a:t>Click to edit Master text styles</a:t>
            </a:r>
          </a:p>
          <a:p>
            <a:pPr lvl="1"/>
            <a:r>
              <a:rPr lang="en-US"/>
              <a:t>Second level</a:t>
            </a:r>
          </a:p>
          <a:p>
            <a:pPr lvl="2"/>
            <a:r>
              <a:rPr lang="en-US"/>
              <a:t>Third level</a:t>
            </a:r>
          </a:p>
        </p:txBody>
      </p:sp>
      <p:sp>
        <p:nvSpPr>
          <p:cNvPr id="3" name="Table Placeholder 2">
            <a:extLst>
              <a:ext uri="{FF2B5EF4-FFF2-40B4-BE49-F238E27FC236}">
                <a16:creationId xmlns:a16="http://schemas.microsoft.com/office/drawing/2014/main" id="{005C7DE3-8D96-444D-9B4F-1FEC921D6DA7}"/>
              </a:ext>
            </a:extLst>
          </p:cNvPr>
          <p:cNvSpPr>
            <a:spLocks noGrp="1"/>
          </p:cNvSpPr>
          <p:nvPr>
            <p:ph type="tbl" sz="quarter" idx="11"/>
          </p:nvPr>
        </p:nvSpPr>
        <p:spPr>
          <a:xfrm>
            <a:off x="341313" y="2712724"/>
            <a:ext cx="8412162" cy="3603945"/>
          </a:xfrm>
          <a:prstGeom prst="rect">
            <a:avLst/>
          </a:prstGeom>
        </p:spPr>
        <p:txBody>
          <a:bodyPr/>
          <a:lstStyle>
            <a:lvl1pPr marL="0" indent="0">
              <a:buNone/>
              <a:defRPr/>
            </a:lvl1pPr>
          </a:lstStyle>
          <a:p>
            <a:r>
              <a:rPr lang="en-US"/>
              <a:t>Click icon to add table</a:t>
            </a:r>
          </a:p>
        </p:txBody>
      </p:sp>
      <p:sp>
        <p:nvSpPr>
          <p:cNvPr id="6" name="Title Placeholder 1">
            <a:extLst>
              <a:ext uri="{FF2B5EF4-FFF2-40B4-BE49-F238E27FC236}">
                <a16:creationId xmlns:a16="http://schemas.microsoft.com/office/drawing/2014/main" id="{978C500A-83DE-A74E-A326-AC4E80BD06FE}"/>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0933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23CDEAC-E81A-A54D-9A91-4B44C29A890B}"/>
              </a:ext>
            </a:extLst>
          </p:cNvPr>
          <p:cNvSpPr>
            <a:spLocks noGrp="1"/>
          </p:cNvSpPr>
          <p:nvPr>
            <p:ph type="title"/>
          </p:nvPr>
        </p:nvSpPr>
        <p:spPr>
          <a:xfrm>
            <a:off x="353567" y="157384"/>
            <a:ext cx="7886700" cy="575468"/>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22557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F256D0-5841-7022-F622-5FBAC1FBE283}"/>
              </a:ext>
            </a:extLst>
          </p:cNvPr>
          <p:cNvGraphicFramePr>
            <a:graphicFrameLocks noChangeAspect="1"/>
          </p:cNvGraphicFramePr>
          <p:nvPr userDrawn="1">
            <p:custDataLst>
              <p:tags r:id="rId20"/>
            </p:custDataLst>
            <p:extLst>
              <p:ext uri="{D42A27DB-BD31-4B8C-83A1-F6EECF244321}">
                <p14:modId xmlns:p14="http://schemas.microsoft.com/office/powerpoint/2010/main" val="2732421316"/>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2" name="Object 1" hidden="1">
                        <a:extLst>
                          <a:ext uri="{FF2B5EF4-FFF2-40B4-BE49-F238E27FC236}">
                            <a16:creationId xmlns:a16="http://schemas.microsoft.com/office/drawing/2014/main" id="{2EF256D0-5841-7022-F622-5FBAC1FBE283}"/>
                          </a:ext>
                        </a:extLst>
                      </p:cNvPr>
                      <p:cNvPicPr/>
                      <p:nvPr/>
                    </p:nvPicPr>
                    <p:blipFill>
                      <a:blip r:embed="rId22"/>
                      <a:stretch>
                        <a:fillRect/>
                      </a:stretch>
                    </p:blipFill>
                    <p:spPr>
                      <a:xfrm>
                        <a:off x="1590"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EA8D795-87DE-114B-94DC-792DEBC171D0}"/>
              </a:ext>
            </a:extLst>
          </p:cNvPr>
          <p:cNvSpPr txBox="1"/>
          <p:nvPr/>
        </p:nvSpPr>
        <p:spPr>
          <a:xfrm>
            <a:off x="975362" y="6590642"/>
            <a:ext cx="2686163" cy="184666"/>
          </a:xfrm>
          <a:prstGeom prst="rect">
            <a:avLst/>
          </a:prstGeom>
          <a:noFill/>
        </p:spPr>
        <p:txBody>
          <a:bodyPr wrap="square" rtlCol="0">
            <a:spAutoFit/>
          </a:bodyPr>
          <a:lstStyle/>
          <a:p>
            <a:pPr algn="l"/>
            <a:r>
              <a:rPr lang="en-US" sz="600" spc="188">
                <a:solidFill>
                  <a:schemeClr val="tx2"/>
                </a:solidFill>
              </a:rPr>
              <a:t>| PROPRIETARY AND CONFIDENTIAL</a:t>
            </a:r>
          </a:p>
        </p:txBody>
      </p:sp>
      <p:pic>
        <p:nvPicPr>
          <p:cNvPr id="4" name="Picture 3">
            <a:extLst>
              <a:ext uri="{FF2B5EF4-FFF2-40B4-BE49-F238E27FC236}">
                <a16:creationId xmlns:a16="http://schemas.microsoft.com/office/drawing/2014/main" id="{ABEC4540-8B07-E241-AB91-44D026FF2DB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614" y="6347801"/>
            <a:ext cx="879746" cy="439874"/>
          </a:xfrm>
          <a:prstGeom prst="rect">
            <a:avLst/>
          </a:prstGeom>
        </p:spPr>
      </p:pic>
      <p:sp>
        <p:nvSpPr>
          <p:cNvPr id="7" name="Slide Number">
            <a:extLst>
              <a:ext uri="{FF2B5EF4-FFF2-40B4-BE49-F238E27FC236}">
                <a16:creationId xmlns:a16="http://schemas.microsoft.com/office/drawing/2014/main" id="{42D7DB6C-BEF8-E448-8DD4-85FC1214A471}"/>
              </a:ext>
            </a:extLst>
          </p:cNvPr>
          <p:cNvSpPr>
            <a:spLocks noChangeArrowheads="1"/>
          </p:cNvSpPr>
          <p:nvPr/>
        </p:nvSpPr>
        <p:spPr bwMode="auto">
          <a:xfrm>
            <a:off x="8557439" y="6567741"/>
            <a:ext cx="490947" cy="14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747" rtl="0" eaLnBrk="0" fontAlgn="base" latinLnBrk="0" hangingPunct="0">
              <a:lnSpc>
                <a:spcPct val="100000"/>
              </a:lnSpc>
              <a:spcBef>
                <a:spcPct val="0"/>
              </a:spcBef>
              <a:spcAft>
                <a:spcPct val="0"/>
              </a:spcAft>
              <a:buClrTx/>
              <a:buSzTx/>
              <a:buFontTx/>
              <a:buNone/>
              <a:tabLst/>
            </a:pPr>
            <a:fld id="{CD77CE5A-02DC-4507-A215-2BF228B31721}" type="slidenum">
              <a:rPr kumimoji="0" lang="en-US" altLang="en-US" sz="938" b="0" i="0" u="none" strike="noStrike" cap="none" spc="0" normalizeH="0" baseline="0" smtClean="0">
                <a:ln>
                  <a:noFill/>
                </a:ln>
                <a:solidFill>
                  <a:schemeClr val="tx1"/>
                </a:solidFill>
                <a:effectLst/>
                <a:latin typeface="+mj-lt"/>
                <a:cs typeface="Segoe UI Semibold" panose="020B0702040204020203" pitchFamily="34" charset="0"/>
              </a:rPr>
              <a:pPr marL="0" marR="0" lvl="0" indent="0" algn="ctr" defTabSz="685747" rtl="0" eaLnBrk="0" fontAlgn="base" latinLnBrk="0" hangingPunct="0">
                <a:lnSpc>
                  <a:spcPct val="100000"/>
                </a:lnSpc>
                <a:spcBef>
                  <a:spcPct val="0"/>
                </a:spcBef>
                <a:spcAft>
                  <a:spcPct val="0"/>
                </a:spcAft>
                <a:buClrTx/>
                <a:buSzTx/>
                <a:buFontTx/>
                <a:buNone/>
                <a:tabLst/>
              </a:pPr>
              <a:t>‹#›</a:t>
            </a:fld>
            <a:endParaRPr kumimoji="0" lang="en-US" altLang="en-US" sz="938" b="0" i="0" u="none" strike="noStrike" cap="none" spc="0" normalizeH="0" baseline="0">
              <a:ln>
                <a:noFill/>
              </a:ln>
              <a:solidFill>
                <a:schemeClr val="tx1"/>
              </a:solidFill>
              <a:effectLst/>
              <a:latin typeface="+mj-lt"/>
              <a:cs typeface="Segoe UI Semibold" panose="020B0702040204020203" pitchFamily="34" charset="0"/>
            </a:endParaRPr>
          </a:p>
        </p:txBody>
      </p:sp>
      <p:grpSp>
        <p:nvGrpSpPr>
          <p:cNvPr id="8" name="Separation Line">
            <a:extLst>
              <a:ext uri="{FF2B5EF4-FFF2-40B4-BE49-F238E27FC236}">
                <a16:creationId xmlns:a16="http://schemas.microsoft.com/office/drawing/2014/main" id="{39777474-DFC0-124E-A744-D79E46D1B80E}"/>
              </a:ext>
            </a:extLst>
          </p:cNvPr>
          <p:cNvGrpSpPr/>
          <p:nvPr/>
        </p:nvGrpSpPr>
        <p:grpSpPr>
          <a:xfrm>
            <a:off x="381000" y="708462"/>
            <a:ext cx="8382000" cy="76200"/>
            <a:chOff x="457200" y="1201284"/>
            <a:chExt cx="10058400" cy="91440"/>
          </a:xfrm>
          <a:solidFill>
            <a:schemeClr val="tx2"/>
          </a:solidFill>
        </p:grpSpPr>
        <p:cxnSp>
          <p:nvCxnSpPr>
            <p:cNvPr id="9" name="Straight Connector 8">
              <a:extLst>
                <a:ext uri="{FF2B5EF4-FFF2-40B4-BE49-F238E27FC236}">
                  <a16:creationId xmlns:a16="http://schemas.microsoft.com/office/drawing/2014/main" id="{0952A6D7-79F1-794A-BF11-2418BD911929}"/>
                </a:ext>
              </a:extLst>
            </p:cNvPr>
            <p:cNvCxnSpPr/>
            <p:nvPr userDrawn="1"/>
          </p:nvCxnSpPr>
          <p:spPr>
            <a:xfrm>
              <a:off x="457200" y="1204686"/>
              <a:ext cx="10058400"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23D3755-0A51-7649-A57C-E38A73386E82}"/>
                </a:ext>
              </a:extLst>
            </p:cNvPr>
            <p:cNvSpPr/>
            <p:nvPr userDrawn="1"/>
          </p:nvSpPr>
          <p:spPr>
            <a:xfrm>
              <a:off x="457200" y="1201284"/>
              <a:ext cx="92891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grpSp>
      <p:pic>
        <p:nvPicPr>
          <p:cNvPr id="12" name="Picture 11">
            <a:extLst>
              <a:ext uri="{FF2B5EF4-FFF2-40B4-BE49-F238E27FC236}">
                <a16:creationId xmlns:a16="http://schemas.microsoft.com/office/drawing/2014/main" id="{486EE529-6469-E84C-B6CB-B139222C0756}"/>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5614" y="6347801"/>
            <a:ext cx="879746" cy="439874"/>
          </a:xfrm>
          <a:prstGeom prst="rect">
            <a:avLst/>
          </a:prstGeom>
        </p:spPr>
      </p:pic>
      <p:sp>
        <p:nvSpPr>
          <p:cNvPr id="13" name="Slide Number">
            <a:extLst>
              <a:ext uri="{FF2B5EF4-FFF2-40B4-BE49-F238E27FC236}">
                <a16:creationId xmlns:a16="http://schemas.microsoft.com/office/drawing/2014/main" id="{5CB4630E-0B44-084C-9041-A0F4F03174CD}"/>
              </a:ext>
            </a:extLst>
          </p:cNvPr>
          <p:cNvSpPr>
            <a:spLocks noChangeArrowheads="1"/>
          </p:cNvSpPr>
          <p:nvPr userDrawn="1"/>
        </p:nvSpPr>
        <p:spPr bwMode="auto">
          <a:xfrm>
            <a:off x="8557439" y="6567741"/>
            <a:ext cx="490947" cy="14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747" rtl="0" eaLnBrk="0" fontAlgn="base" latinLnBrk="0" hangingPunct="0">
              <a:lnSpc>
                <a:spcPct val="100000"/>
              </a:lnSpc>
              <a:spcBef>
                <a:spcPct val="0"/>
              </a:spcBef>
              <a:spcAft>
                <a:spcPct val="0"/>
              </a:spcAft>
              <a:buClrTx/>
              <a:buSzTx/>
              <a:buFontTx/>
              <a:buNone/>
              <a:tabLst/>
            </a:pPr>
            <a:fld id="{CD77CE5A-02DC-4507-A215-2BF228B31721}" type="slidenum">
              <a:rPr kumimoji="0" lang="en-US" altLang="en-US" sz="938" b="0" i="0" u="none" strike="noStrike" cap="none" spc="0" normalizeH="0" baseline="0" smtClean="0">
                <a:ln>
                  <a:noFill/>
                </a:ln>
                <a:solidFill>
                  <a:schemeClr val="tx1"/>
                </a:solidFill>
                <a:effectLst/>
                <a:latin typeface="+mj-lt"/>
                <a:cs typeface="Segoe UI Semibold" panose="020B0702040204020203" pitchFamily="34" charset="0"/>
              </a:rPr>
              <a:pPr marL="0" marR="0" lvl="0" indent="0" algn="ctr" defTabSz="685747" rtl="0" eaLnBrk="0" fontAlgn="base" latinLnBrk="0" hangingPunct="0">
                <a:lnSpc>
                  <a:spcPct val="100000"/>
                </a:lnSpc>
                <a:spcBef>
                  <a:spcPct val="0"/>
                </a:spcBef>
                <a:spcAft>
                  <a:spcPct val="0"/>
                </a:spcAft>
                <a:buClrTx/>
                <a:buSzTx/>
                <a:buFontTx/>
                <a:buNone/>
                <a:tabLst/>
              </a:pPr>
              <a:t>‹#›</a:t>
            </a:fld>
            <a:endParaRPr kumimoji="0" lang="en-US" altLang="en-US" sz="938" b="0" i="0" u="none" strike="noStrike" cap="none" spc="0" normalizeH="0" baseline="0">
              <a:ln>
                <a:noFill/>
              </a:ln>
              <a:solidFill>
                <a:schemeClr val="tx1"/>
              </a:solidFill>
              <a:effectLst/>
              <a:latin typeface="+mj-lt"/>
              <a:cs typeface="Segoe UI Semibold" panose="020B0702040204020203" pitchFamily="34" charset="0"/>
            </a:endParaRPr>
          </a:p>
        </p:txBody>
      </p:sp>
      <p:grpSp>
        <p:nvGrpSpPr>
          <p:cNvPr id="14" name="Separation Line">
            <a:extLst>
              <a:ext uri="{FF2B5EF4-FFF2-40B4-BE49-F238E27FC236}">
                <a16:creationId xmlns:a16="http://schemas.microsoft.com/office/drawing/2014/main" id="{93906602-A641-B84A-917D-3C5894854484}"/>
              </a:ext>
            </a:extLst>
          </p:cNvPr>
          <p:cNvGrpSpPr/>
          <p:nvPr userDrawn="1"/>
        </p:nvGrpSpPr>
        <p:grpSpPr>
          <a:xfrm>
            <a:off x="381000" y="708462"/>
            <a:ext cx="8382000" cy="76200"/>
            <a:chOff x="457200" y="1201284"/>
            <a:chExt cx="10058400" cy="91440"/>
          </a:xfrm>
          <a:solidFill>
            <a:schemeClr val="tx2"/>
          </a:solidFill>
        </p:grpSpPr>
        <p:cxnSp>
          <p:nvCxnSpPr>
            <p:cNvPr id="15" name="Straight Connector 14">
              <a:extLst>
                <a:ext uri="{FF2B5EF4-FFF2-40B4-BE49-F238E27FC236}">
                  <a16:creationId xmlns:a16="http://schemas.microsoft.com/office/drawing/2014/main" id="{7C36836F-7BDF-AF4B-A79B-39D044A9808E}"/>
                </a:ext>
              </a:extLst>
            </p:cNvPr>
            <p:cNvCxnSpPr/>
            <p:nvPr userDrawn="1"/>
          </p:nvCxnSpPr>
          <p:spPr>
            <a:xfrm>
              <a:off x="457200" y="1204686"/>
              <a:ext cx="10058400"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7DEF8F1-5CCC-2048-9027-EAFD9894ED0D}"/>
                </a:ext>
              </a:extLst>
            </p:cNvPr>
            <p:cNvSpPr/>
            <p:nvPr userDrawn="1"/>
          </p:nvSpPr>
          <p:spPr>
            <a:xfrm>
              <a:off x="457200" y="1201284"/>
              <a:ext cx="928914"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grpSp>
    </p:spTree>
    <p:extLst>
      <p:ext uri="{BB962C8B-B14F-4D97-AF65-F5344CB8AC3E}">
        <p14:creationId xmlns:p14="http://schemas.microsoft.com/office/powerpoint/2010/main" val="1626186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93" r:id="rId18"/>
  </p:sldLayoutIdLst>
  <p:txStyles>
    <p:titleStyle>
      <a:lvl1pPr algn="l" defTabSz="685783"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5578A0-DB77-425C-9E01-62BFECB1B52B}"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45150-D5CB-46D7-A280-9A7C63E0C124}" type="slidenum">
              <a:rPr lang="en-US" smtClean="0"/>
              <a:t>‹#›</a:t>
            </a:fld>
            <a:endParaRPr lang="en-US"/>
          </a:p>
        </p:txBody>
      </p:sp>
    </p:spTree>
    <p:extLst>
      <p:ext uri="{BB962C8B-B14F-4D97-AF65-F5344CB8AC3E}">
        <p14:creationId xmlns:p14="http://schemas.microsoft.com/office/powerpoint/2010/main" val="21905007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ar.carebridgehealth.com/register-provider/new-registr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evvintegration.carebridgehealth.com/" TargetMode="External"/><Relationship Id="rId4" Type="http://schemas.openxmlformats.org/officeDocument/2006/relationships/hyperlink" Target="http://evvintegrationeform.carebridgehealth.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hMRK9pmsC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arebridgehealth.zendesk.com/hc/article_attachments/1609585578741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hyperlink" Target="https://support.carebridgehealth.com/hc/en-us/categories/360005754213-ARKANSAS" TargetMode="External"/><Relationship Id="rId2" Type="http://schemas.openxmlformats.org/officeDocument/2006/relationships/hyperlink" Target="https://support.carebridgehealth.com/hc/en-us?flash_digest=5f477734be12bb20fd7f72a067df0f6ccdf4e3d7" TargetMode="External"/><Relationship Id="rId1" Type="http://schemas.openxmlformats.org/officeDocument/2006/relationships/slideLayout" Target="../slideLayouts/slideLayout4.xml"/><Relationship Id="rId4" Type="http://schemas.openxmlformats.org/officeDocument/2006/relationships/hyperlink" Target="https://support.carebridgehealth.com/hc/en-us/articles/1500012466561-Provider-Agency-Training-Registration-Inform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carebridgehealth.com/hc/en-us?flash_digest=5f477734be12bb20fd7f72a067df0f6ccdf4e3d7"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support.carebridgehealth.com/hc/en-us/categories/360005754213-ARKANSAS" TargetMode="External"/><Relationship Id="rId3" Type="http://schemas.openxmlformats.org/officeDocument/2006/relationships/hyperlink" Target="https://ar.carebridgehealth.com/register-provider/new-registration" TargetMode="External"/><Relationship Id="rId7" Type="http://schemas.openxmlformats.org/officeDocument/2006/relationships/hyperlink" Target="http://evvintegration.carebridgehealth.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support.carebridgehealth.com/hc/en-us/articles/1500012139682-Provider-Agency-Training-Registration-Information" TargetMode="External"/><Relationship Id="rId5" Type="http://schemas.openxmlformats.org/officeDocument/2006/relationships/hyperlink" Target="https://carebridgehealth.zendesk.com/hc/en-us/articles/12642895986327-New-Provider-Vendor-Standard-Operating-Procedure" TargetMode="External"/><Relationship Id="rId4" Type="http://schemas.openxmlformats.org/officeDocument/2006/relationships/hyperlink" Target="http://evv.carebridgehealth.com/loginreques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ristie.Heinrich@summitcommunitycare.com" TargetMode="External"/><Relationship Id="rId7" Type="http://schemas.openxmlformats.org/officeDocument/2006/relationships/hyperlink" Target="mailto:evvintegrationsupport@carebridgehealth.com" TargetMode="External"/><Relationship Id="rId2" Type="http://schemas.openxmlformats.org/officeDocument/2006/relationships/hyperlink" Target="mailto:ServiceDeterminations@caresourcepasse.com" TargetMode="External"/><Relationship Id="rId1" Type="http://schemas.openxmlformats.org/officeDocument/2006/relationships/slideLayout" Target="../slideLayouts/slideLayout4.xml"/><Relationship Id="rId6" Type="http://schemas.openxmlformats.org/officeDocument/2006/relationships/hyperlink" Target="mailto:arevv@carebridgehealth.com" TargetMode="External"/><Relationship Id="rId5" Type="http://schemas.openxmlformats.org/officeDocument/2006/relationships/hyperlink" Target="mailto:Rachelle.Rose@summitcommunitycare.com" TargetMode="External"/><Relationship Id="rId4" Type="http://schemas.openxmlformats.org/officeDocument/2006/relationships/hyperlink" Target="mailto:Brandon.Boyd@summitcommunitycare.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evvintegrationeform.carebridgehealth.com/"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ar.carebridgehealth.com/register-provider/new-registration" TargetMode="External"/></Relationships>
</file>

<file path=ppt/slides/_rels/slide8.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notesSlide" Target="../notesSlides/notesSlide6.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slideLayout" Target="../slideLayouts/slideLayout4.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C9793-A90C-DF09-5853-6253F1978DD8}"/>
              </a:ext>
            </a:extLst>
          </p:cNvPr>
          <p:cNvSpPr>
            <a:spLocks noGrp="1"/>
          </p:cNvSpPr>
          <p:nvPr>
            <p:ph type="body" sz="quarter" idx="10"/>
          </p:nvPr>
        </p:nvSpPr>
        <p:spPr/>
        <p:txBody>
          <a:bodyPr vert="horz" lIns="68580" tIns="34290" rIns="68580" bIns="34290" rtlCol="0" anchor="t">
            <a:normAutofit/>
          </a:bodyPr>
          <a:lstStyle/>
          <a:p>
            <a:r>
              <a:rPr lang="en-US"/>
              <a:t>AR Informational Session</a:t>
            </a:r>
          </a:p>
          <a:p>
            <a:r>
              <a:rPr lang="en-US" sz="2100"/>
              <a:t>AR CareSource &amp; Summit Home Health Services EVV </a:t>
            </a:r>
          </a:p>
          <a:p>
            <a:r>
              <a:rPr lang="en-US" sz="1350"/>
              <a:t>March 11, 2025</a:t>
            </a:r>
            <a:endParaRPr lang="en-US" sz="1200"/>
          </a:p>
          <a:p>
            <a:r>
              <a:rPr lang="en-US" sz="1350"/>
              <a:t>March 27, 2025</a:t>
            </a:r>
          </a:p>
          <a:p>
            <a:r>
              <a:rPr lang="en-US" sz="1350"/>
              <a:t>April 15, 2025</a:t>
            </a:r>
          </a:p>
          <a:p>
            <a:r>
              <a:rPr lang="en-US" sz="1350"/>
              <a:t>May 15, 2025</a:t>
            </a:r>
          </a:p>
          <a:p>
            <a:endParaRPr lang="en-US"/>
          </a:p>
        </p:txBody>
      </p:sp>
    </p:spTree>
    <p:extLst>
      <p:ext uri="{BB962C8B-B14F-4D97-AF65-F5344CB8AC3E}">
        <p14:creationId xmlns:p14="http://schemas.microsoft.com/office/powerpoint/2010/main" val="280567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DEB9F-6047-E7B7-B237-1A2E492BF488}"/>
              </a:ext>
            </a:extLst>
          </p:cNvPr>
          <p:cNvSpPr>
            <a:spLocks noGrp="1"/>
          </p:cNvSpPr>
          <p:nvPr>
            <p:ph type="title"/>
          </p:nvPr>
        </p:nvSpPr>
        <p:spPr/>
        <p:txBody>
          <a:bodyPr/>
          <a:lstStyle/>
          <a:p>
            <a:pPr defTabSz="914363" fontAlgn="base">
              <a:spcAft>
                <a:spcPct val="0"/>
              </a:spcAft>
              <a:defRPr/>
            </a:pPr>
            <a:r>
              <a:rPr lang="en-US"/>
              <a:t>Provider Onboarding</a:t>
            </a:r>
          </a:p>
        </p:txBody>
      </p:sp>
      <p:grpSp>
        <p:nvGrpSpPr>
          <p:cNvPr id="8" name="Group 7">
            <a:extLst>
              <a:ext uri="{FF2B5EF4-FFF2-40B4-BE49-F238E27FC236}">
                <a16:creationId xmlns:a16="http://schemas.microsoft.com/office/drawing/2014/main" id="{95486BA3-A2FA-E171-E088-DD5A15513685}"/>
              </a:ext>
            </a:extLst>
          </p:cNvPr>
          <p:cNvGrpSpPr/>
          <p:nvPr/>
        </p:nvGrpSpPr>
        <p:grpSpPr>
          <a:xfrm>
            <a:off x="545306" y="1080014"/>
            <a:ext cx="4026695" cy="5202688"/>
            <a:chOff x="434816" y="3487929"/>
            <a:chExt cx="8274369" cy="2581517"/>
          </a:xfrm>
        </p:grpSpPr>
        <p:sp>
          <p:nvSpPr>
            <p:cNvPr id="9" name="Text Placeholder 4">
              <a:extLst>
                <a:ext uri="{FF2B5EF4-FFF2-40B4-BE49-F238E27FC236}">
                  <a16:creationId xmlns:a16="http://schemas.microsoft.com/office/drawing/2014/main" id="{52035F8F-A7A6-83F4-4798-FC1A23E7061C}"/>
                </a:ext>
              </a:extLst>
            </p:cNvPr>
            <p:cNvSpPr txBox="1">
              <a:spLocks/>
            </p:cNvSpPr>
            <p:nvPr/>
          </p:nvSpPr>
          <p:spPr>
            <a:xfrm>
              <a:off x="434816" y="3579445"/>
              <a:ext cx="8274369" cy="2490001"/>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342886" indent="-342886" defTabSz="1097236">
                <a:spcBef>
                  <a:spcPts val="1200"/>
                </a:spcBef>
                <a:buFont typeface="+mj-lt"/>
                <a:buAutoNum type="arabicPeriod"/>
                <a:defRPr/>
              </a:pPr>
              <a:r>
                <a:rPr lang="en-US" sz="1800">
                  <a:solidFill>
                    <a:srgbClr val="000000"/>
                  </a:solidFill>
                  <a:latin typeface="Calibri"/>
                  <a:cs typeface="Calibri"/>
                </a:rPr>
                <a:t>Complete the Provider Setup &amp; Access Request Form</a:t>
              </a:r>
            </a:p>
            <a:p>
              <a:pPr marL="822927" lvl="1" indent="-274309" defTabSz="1097236">
                <a:spcBef>
                  <a:spcPts val="1200"/>
                </a:spcBef>
                <a:defRPr/>
              </a:pPr>
              <a:r>
                <a:rPr lang="en-US" sz="1600">
                  <a:solidFill>
                    <a:srgbClr val="000000"/>
                  </a:solidFill>
                  <a:latin typeface="Calibri"/>
                  <a:cs typeface="Calibri"/>
                </a:rPr>
                <a:t>Complete On Demand Training Sessions </a:t>
              </a:r>
            </a:p>
            <a:p>
              <a:pPr marL="822927" lvl="1" indent="-274309" defTabSz="1097236">
                <a:spcBef>
                  <a:spcPts val="1200"/>
                </a:spcBef>
                <a:defRPr/>
              </a:pPr>
              <a:r>
                <a:rPr lang="en-US" sz="1600">
                  <a:solidFill>
                    <a:srgbClr val="000000"/>
                  </a:solidFill>
                  <a:latin typeface="Calibri"/>
                  <a:cs typeface="Calibri"/>
                </a:rPr>
                <a:t>Review Materials in the CareBridge Resource Library</a:t>
              </a:r>
            </a:p>
            <a:p>
              <a:pPr marL="342886" indent="-342886" defTabSz="1097236">
                <a:spcBef>
                  <a:spcPts val="1200"/>
                </a:spcBef>
                <a:buFont typeface="+mj-lt"/>
                <a:buAutoNum type="arabicPeriod"/>
                <a:defRPr/>
              </a:pPr>
              <a:r>
                <a:rPr lang="en-US" sz="1800">
                  <a:solidFill>
                    <a:srgbClr val="000000"/>
                  </a:solidFill>
                  <a:latin typeface="Calibri"/>
                  <a:cs typeface="Calibri"/>
                </a:rPr>
                <a:t>Log into the CareBridge Portal</a:t>
              </a:r>
              <a:endParaRPr lang="en-US" sz="1800">
                <a:solidFill>
                  <a:srgbClr val="000000"/>
                </a:solidFill>
                <a:latin typeface="Calibri" panose="020F0502020204030204" pitchFamily="34" charset="0"/>
              </a:endParaRPr>
            </a:p>
            <a:p>
              <a:pPr marL="822927" lvl="1" indent="-274309" defTabSz="1097236">
                <a:spcBef>
                  <a:spcPts val="1200"/>
                </a:spcBef>
                <a:defRPr/>
              </a:pPr>
              <a:r>
                <a:rPr lang="en-US" sz="1600">
                  <a:solidFill>
                    <a:srgbClr val="000000"/>
                  </a:solidFill>
                  <a:latin typeface="Calibri"/>
                  <a:cs typeface="Calibri"/>
                </a:rPr>
                <a:t>Set up your office in the CareBridge portal</a:t>
              </a:r>
            </a:p>
            <a:p>
              <a:pPr marL="342886" indent="-342886" defTabSz="1097236">
                <a:spcBef>
                  <a:spcPts val="1200"/>
                </a:spcBef>
                <a:buFont typeface="+mj-lt"/>
                <a:buAutoNum type="arabicPeriod"/>
                <a:defRPr/>
              </a:pPr>
              <a:r>
                <a:rPr lang="en-US" sz="1800">
                  <a:solidFill>
                    <a:srgbClr val="000000"/>
                  </a:solidFill>
                  <a:latin typeface="Calibri"/>
                  <a:cs typeface="Calibri"/>
                </a:rPr>
                <a:t>Acknowledge an Authorization / Schedule an Appointment</a:t>
              </a:r>
              <a:endParaRPr lang="en-US" sz="1800">
                <a:solidFill>
                  <a:srgbClr val="000000"/>
                </a:solidFill>
                <a:latin typeface="Calibri" panose="020F0502020204030204" pitchFamily="34" charset="0"/>
              </a:endParaRPr>
            </a:p>
            <a:p>
              <a:pPr marL="342886" indent="-342886" defTabSz="1097236">
                <a:spcBef>
                  <a:spcPts val="1200"/>
                </a:spcBef>
                <a:buFont typeface="+mj-lt"/>
                <a:buAutoNum type="arabicPeriod"/>
                <a:defRPr/>
              </a:pPr>
              <a:r>
                <a:rPr lang="en-US" sz="1800">
                  <a:solidFill>
                    <a:srgbClr val="000000"/>
                  </a:solidFill>
                  <a:latin typeface="Calibri"/>
                  <a:cs typeface="Calibri"/>
                </a:rPr>
                <a:t>Complete an EVV visit using </a:t>
              </a:r>
              <a:br>
                <a:rPr lang="en-US" sz="1800">
                  <a:solidFill>
                    <a:srgbClr val="000000"/>
                  </a:solidFill>
                  <a:latin typeface="Calibri"/>
                  <a:cs typeface="Calibri"/>
                </a:rPr>
              </a:br>
              <a:r>
                <a:rPr lang="en-US" sz="1800">
                  <a:solidFill>
                    <a:srgbClr val="000000"/>
                  </a:solidFill>
                  <a:latin typeface="Calibri"/>
                  <a:cs typeface="Calibri"/>
                </a:rPr>
                <a:t>CareBridge EVV</a:t>
              </a:r>
              <a:endParaRPr lang="en-US" sz="1800">
                <a:solidFill>
                  <a:srgbClr val="000000"/>
                </a:solidFill>
                <a:latin typeface="Calibri" panose="020F0502020204030204" pitchFamily="34" charset="0"/>
                <a:cs typeface="Calibri"/>
              </a:endParaRPr>
            </a:p>
            <a:p>
              <a:pPr marL="342886" indent="-342886" defTabSz="1097236">
                <a:spcBef>
                  <a:spcPts val="1200"/>
                </a:spcBef>
                <a:buFont typeface="+mj-lt"/>
                <a:buAutoNum type="arabicPeriod"/>
                <a:defRPr/>
              </a:pPr>
              <a:r>
                <a:rPr lang="en-US" sz="1800">
                  <a:solidFill>
                    <a:srgbClr val="000000"/>
                  </a:solidFill>
                  <a:latin typeface="Calibri"/>
                  <a:cs typeface="Calibri"/>
                </a:rPr>
                <a:t>Submit a claim via CareBridge EVV</a:t>
              </a:r>
              <a:endParaRPr lang="en-US" sz="1800">
                <a:solidFill>
                  <a:srgbClr val="000000"/>
                </a:solidFill>
                <a:latin typeface="Calibri" panose="020F0502020204030204" pitchFamily="34" charset="0"/>
                <a:cs typeface="Calibri"/>
              </a:endParaRPr>
            </a:p>
          </p:txBody>
        </p:sp>
        <p:sp>
          <p:nvSpPr>
            <p:cNvPr id="10" name="TextBox 9">
              <a:extLst>
                <a:ext uri="{FF2B5EF4-FFF2-40B4-BE49-F238E27FC236}">
                  <a16:creationId xmlns:a16="http://schemas.microsoft.com/office/drawing/2014/main" id="{9436C24A-8F6F-C168-E03A-71F3A74E1676}"/>
                </a:ext>
              </a:extLst>
            </p:cNvPr>
            <p:cNvSpPr txBox="1"/>
            <p:nvPr/>
          </p:nvSpPr>
          <p:spPr>
            <a:xfrm>
              <a:off x="806554" y="3487929"/>
              <a:ext cx="3883700" cy="183259"/>
            </a:xfrm>
            <a:prstGeom prst="rect">
              <a:avLst/>
            </a:prstGeom>
            <a:solidFill>
              <a:schemeClr val="bg1"/>
            </a:solidFill>
          </p:spPr>
          <p:txBody>
            <a:bodyPr wrap="square" rtlCol="0">
              <a:spAutoFit/>
            </a:bodyPr>
            <a:lstStyle/>
            <a:p>
              <a:pPr defTabSz="457182">
                <a:defRPr/>
              </a:pPr>
              <a:r>
                <a:rPr lang="en-US" b="1">
                  <a:solidFill>
                    <a:srgbClr val="000000"/>
                  </a:solidFill>
                  <a:latin typeface="Calibri"/>
                </a:rPr>
                <a:t>CareBridge Users</a:t>
              </a:r>
            </a:p>
          </p:txBody>
        </p:sp>
      </p:grpSp>
      <p:grpSp>
        <p:nvGrpSpPr>
          <p:cNvPr id="11" name="Group 10">
            <a:extLst>
              <a:ext uri="{FF2B5EF4-FFF2-40B4-BE49-F238E27FC236}">
                <a16:creationId xmlns:a16="http://schemas.microsoft.com/office/drawing/2014/main" id="{09298A5E-2165-5563-12F4-25934C445B87}"/>
              </a:ext>
            </a:extLst>
          </p:cNvPr>
          <p:cNvGrpSpPr/>
          <p:nvPr/>
        </p:nvGrpSpPr>
        <p:grpSpPr>
          <a:xfrm>
            <a:off x="4698204" y="1080014"/>
            <a:ext cx="4026695" cy="5202688"/>
            <a:chOff x="434816" y="3487929"/>
            <a:chExt cx="8274369" cy="2581517"/>
          </a:xfrm>
        </p:grpSpPr>
        <p:sp>
          <p:nvSpPr>
            <p:cNvPr id="12" name="Text Placeholder 4">
              <a:extLst>
                <a:ext uri="{FF2B5EF4-FFF2-40B4-BE49-F238E27FC236}">
                  <a16:creationId xmlns:a16="http://schemas.microsoft.com/office/drawing/2014/main" id="{A71A8FBA-BB3D-14A2-4EC0-E53400E3BB74}"/>
                </a:ext>
              </a:extLst>
            </p:cNvPr>
            <p:cNvSpPr txBox="1">
              <a:spLocks/>
            </p:cNvSpPr>
            <p:nvPr/>
          </p:nvSpPr>
          <p:spPr>
            <a:xfrm>
              <a:off x="434816" y="3579445"/>
              <a:ext cx="8274369" cy="2490001"/>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342886" indent="-342886" defTabSz="1097236">
                <a:spcBef>
                  <a:spcPts val="1200"/>
                </a:spcBef>
                <a:buFont typeface="Arial" panose="020B0604020202020204" pitchFamily="34" charset="0"/>
                <a:buAutoNum type="arabicPeriod"/>
                <a:defRPr/>
              </a:pPr>
              <a:r>
                <a:rPr lang="en-US" sz="1800">
                  <a:solidFill>
                    <a:srgbClr val="000000"/>
                  </a:solidFill>
                  <a:latin typeface="Calibri"/>
                  <a:cs typeface="Calibri"/>
                </a:rPr>
                <a:t>Complete the Provider Setup &amp; Access Request Form</a:t>
              </a:r>
            </a:p>
            <a:p>
              <a:pPr marL="822927" lvl="1" indent="-274309" defTabSz="1097236">
                <a:spcBef>
                  <a:spcPts val="1200"/>
                </a:spcBef>
                <a:defRPr/>
              </a:pPr>
              <a:r>
                <a:rPr lang="en-US" sz="1600">
                  <a:solidFill>
                    <a:srgbClr val="000000"/>
                  </a:solidFill>
                  <a:latin typeface="Calibri"/>
                  <a:cs typeface="Calibri"/>
                </a:rPr>
                <a:t>Have your EVV Vendor complete the Third-Party EVV Intake Form</a:t>
              </a:r>
              <a:endParaRPr lang="en-US" sz="1600">
                <a:solidFill>
                  <a:srgbClr val="000000"/>
                </a:solidFill>
                <a:latin typeface="Segoe UI"/>
                <a:cs typeface="Segoe UI"/>
              </a:endParaRPr>
            </a:p>
            <a:p>
              <a:pPr marL="822927" lvl="1" indent="-274309" defTabSz="1097236">
                <a:spcBef>
                  <a:spcPts val="1200"/>
                </a:spcBef>
                <a:defRPr/>
              </a:pPr>
              <a:r>
                <a:rPr lang="en-US" sz="1600">
                  <a:solidFill>
                    <a:srgbClr val="000000"/>
                  </a:solidFill>
                  <a:latin typeface="Calibri"/>
                  <a:cs typeface="Calibri"/>
                </a:rPr>
                <a:t>Review the Integrated Agency Portal User Guide</a:t>
              </a:r>
              <a:br>
                <a:rPr lang="en-US" sz="1600">
                  <a:solidFill>
                    <a:srgbClr val="000000"/>
                  </a:solidFill>
                  <a:latin typeface="Calibri"/>
                  <a:cs typeface="Calibri"/>
                </a:rPr>
              </a:br>
              <a:endParaRPr lang="en-US" sz="500">
                <a:solidFill>
                  <a:srgbClr val="000000"/>
                </a:solidFill>
                <a:latin typeface="Calibri"/>
                <a:cs typeface="Calibri"/>
              </a:endParaRPr>
            </a:p>
            <a:p>
              <a:pPr marL="342886" indent="-342886" defTabSz="1097236">
                <a:spcBef>
                  <a:spcPts val="1200"/>
                </a:spcBef>
                <a:buFont typeface="Arial" panose="020B0604020202020204" pitchFamily="34" charset="0"/>
                <a:buAutoNum type="arabicPeriod"/>
                <a:defRPr/>
              </a:pPr>
              <a:r>
                <a:rPr lang="en-US" sz="1800">
                  <a:solidFill>
                    <a:srgbClr val="000000"/>
                  </a:solidFill>
                  <a:latin typeface="Calibri"/>
                  <a:cs typeface="Calibri"/>
                </a:rPr>
                <a:t>Vendor receives credentials</a:t>
              </a:r>
            </a:p>
            <a:p>
              <a:pPr marL="822927" lvl="1" indent="-274309" defTabSz="1097236">
                <a:spcBef>
                  <a:spcPts val="1200"/>
                </a:spcBef>
                <a:defRPr/>
              </a:pPr>
              <a:r>
                <a:rPr lang="en-US" sz="1600">
                  <a:solidFill>
                    <a:srgbClr val="000000"/>
                  </a:solidFill>
                  <a:latin typeface="Calibri"/>
                  <a:cs typeface="Calibri"/>
                </a:rPr>
                <a:t>CareBridge sends this information directly to your vendor </a:t>
              </a:r>
            </a:p>
            <a:p>
              <a:pPr marL="342886" indent="-342886" defTabSz="1097236">
                <a:spcBef>
                  <a:spcPts val="1200"/>
                </a:spcBef>
                <a:buFont typeface="+mj-lt"/>
                <a:buAutoNum type="arabicPeriod" startAt="3"/>
                <a:defRPr/>
              </a:pPr>
              <a:r>
                <a:rPr lang="en-US" sz="1800">
                  <a:solidFill>
                    <a:srgbClr val="000000"/>
                  </a:solidFill>
                  <a:latin typeface="Calibri"/>
                  <a:cs typeface="Calibri"/>
                </a:rPr>
                <a:t>Vendor completes testing with CareBridge</a:t>
              </a:r>
              <a:endParaRPr lang="en-US" sz="1800">
                <a:solidFill>
                  <a:srgbClr val="000000"/>
                </a:solidFill>
                <a:latin typeface="Calibri" panose="020F0502020204030204" pitchFamily="34" charset="0"/>
              </a:endParaRPr>
            </a:p>
            <a:p>
              <a:pPr marL="342886" indent="-342886" defTabSz="1097236">
                <a:spcBef>
                  <a:spcPts val="1200"/>
                </a:spcBef>
                <a:buFont typeface="+mj-lt"/>
                <a:buAutoNum type="arabicPeriod" startAt="3"/>
                <a:defRPr/>
              </a:pPr>
              <a:r>
                <a:rPr lang="en-US" sz="1800">
                  <a:solidFill>
                    <a:srgbClr val="000000"/>
                  </a:solidFill>
                  <a:latin typeface="Calibri"/>
                  <a:cs typeface="Calibri"/>
                </a:rPr>
                <a:t>Vendor sends production data </a:t>
              </a:r>
              <a:br>
                <a:rPr lang="en-US" sz="1800">
                  <a:solidFill>
                    <a:srgbClr val="000000"/>
                  </a:solidFill>
                  <a:latin typeface="Calibri"/>
                  <a:cs typeface="Calibri"/>
                </a:rPr>
              </a:br>
              <a:r>
                <a:rPr lang="en-US" sz="1800">
                  <a:solidFill>
                    <a:srgbClr val="000000"/>
                  </a:solidFill>
                  <a:latin typeface="Calibri"/>
                  <a:cs typeface="Calibri"/>
                </a:rPr>
                <a:t>to CareBridge</a:t>
              </a:r>
            </a:p>
            <a:p>
              <a:pPr marL="342886" indent="-342886" defTabSz="1097236">
                <a:spcBef>
                  <a:spcPts val="1200"/>
                </a:spcBef>
                <a:buFont typeface="+mj-lt"/>
                <a:buAutoNum type="arabicPeriod" startAt="3"/>
                <a:defRPr/>
              </a:pPr>
              <a:r>
                <a:rPr lang="en-US" sz="1800">
                  <a:solidFill>
                    <a:srgbClr val="000000"/>
                  </a:solidFill>
                  <a:latin typeface="Calibri"/>
                  <a:cs typeface="Calibri"/>
                </a:rPr>
                <a:t>Submit a claim via CareBridge</a:t>
              </a:r>
              <a:endParaRPr lang="en-US" sz="1800">
                <a:solidFill>
                  <a:srgbClr val="000000"/>
                </a:solidFill>
                <a:latin typeface="Calibri" panose="020F0502020204030204" pitchFamily="34" charset="0"/>
                <a:cs typeface="Calibri"/>
              </a:endParaRPr>
            </a:p>
          </p:txBody>
        </p:sp>
        <p:sp>
          <p:nvSpPr>
            <p:cNvPr id="13" name="TextBox 12">
              <a:extLst>
                <a:ext uri="{FF2B5EF4-FFF2-40B4-BE49-F238E27FC236}">
                  <a16:creationId xmlns:a16="http://schemas.microsoft.com/office/drawing/2014/main" id="{CF3A35FA-D5F9-3038-44E7-92189A26209D}"/>
                </a:ext>
              </a:extLst>
            </p:cNvPr>
            <p:cNvSpPr txBox="1"/>
            <p:nvPr/>
          </p:nvSpPr>
          <p:spPr>
            <a:xfrm>
              <a:off x="806552" y="3487929"/>
              <a:ext cx="6221685" cy="183259"/>
            </a:xfrm>
            <a:prstGeom prst="rect">
              <a:avLst/>
            </a:prstGeom>
            <a:solidFill>
              <a:schemeClr val="bg1"/>
            </a:solidFill>
          </p:spPr>
          <p:txBody>
            <a:bodyPr wrap="square" rtlCol="0">
              <a:spAutoFit/>
            </a:bodyPr>
            <a:lstStyle/>
            <a:p>
              <a:pPr defTabSz="457182">
                <a:defRPr/>
              </a:pPr>
              <a:r>
                <a:rPr lang="en-US" b="1">
                  <a:solidFill>
                    <a:srgbClr val="000000"/>
                  </a:solidFill>
                  <a:latin typeface="Calibri"/>
                </a:rPr>
                <a:t>Third-Party EVV Vendor Users</a:t>
              </a:r>
            </a:p>
          </p:txBody>
        </p:sp>
      </p:grpSp>
    </p:spTree>
    <p:extLst>
      <p:ext uri="{BB962C8B-B14F-4D97-AF65-F5344CB8AC3E}">
        <p14:creationId xmlns:p14="http://schemas.microsoft.com/office/powerpoint/2010/main" val="1181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662AD-5CCA-5FDA-A74E-866F9D00301C}"/>
              </a:ext>
            </a:extLst>
          </p:cNvPr>
          <p:cNvSpPr>
            <a:spLocks noGrp="1"/>
          </p:cNvSpPr>
          <p:nvPr>
            <p:ph type="title"/>
          </p:nvPr>
        </p:nvSpPr>
        <p:spPr/>
        <p:txBody>
          <a:bodyPr/>
          <a:lstStyle/>
          <a:p>
            <a:pPr defTabSz="914363" fontAlgn="base">
              <a:spcAft>
                <a:spcPct val="0"/>
              </a:spcAft>
              <a:defRPr/>
            </a:pPr>
            <a:r>
              <a:rPr lang="en-US"/>
              <a:t>Provider Actions</a:t>
            </a:r>
          </a:p>
        </p:txBody>
      </p:sp>
      <p:grpSp>
        <p:nvGrpSpPr>
          <p:cNvPr id="13" name="Group 12">
            <a:extLst>
              <a:ext uri="{FF2B5EF4-FFF2-40B4-BE49-F238E27FC236}">
                <a16:creationId xmlns:a16="http://schemas.microsoft.com/office/drawing/2014/main" id="{8FB8B711-B38F-3489-F5BD-360440E98ECC}"/>
              </a:ext>
            </a:extLst>
          </p:cNvPr>
          <p:cNvGrpSpPr/>
          <p:nvPr/>
        </p:nvGrpSpPr>
        <p:grpSpPr>
          <a:xfrm>
            <a:off x="469355" y="881562"/>
            <a:ext cx="8220424" cy="2887869"/>
            <a:chOff x="585099" y="958893"/>
            <a:chExt cx="8170280" cy="2998897"/>
          </a:xfrm>
        </p:grpSpPr>
        <p:sp>
          <p:nvSpPr>
            <p:cNvPr id="10" name="Text Placeholder 4">
              <a:extLst>
                <a:ext uri="{FF2B5EF4-FFF2-40B4-BE49-F238E27FC236}">
                  <a16:creationId xmlns:a16="http://schemas.microsoft.com/office/drawing/2014/main" id="{A2BC9782-CA1E-C233-4D04-6D137F6621FF}"/>
                </a:ext>
              </a:extLst>
            </p:cNvPr>
            <p:cNvSpPr txBox="1">
              <a:spLocks/>
            </p:cNvSpPr>
            <p:nvPr/>
          </p:nvSpPr>
          <p:spPr>
            <a:xfrm>
              <a:off x="585099" y="1148852"/>
              <a:ext cx="8170280" cy="2808938"/>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0" indent="0" defTabSz="1097236">
                <a:spcBef>
                  <a:spcPts val="600"/>
                </a:spcBef>
                <a:buNone/>
                <a:defRPr/>
              </a:pPr>
              <a:r>
                <a:rPr lang="en-US" sz="1600">
                  <a:solidFill>
                    <a:srgbClr val="000000"/>
                  </a:solidFill>
                  <a:latin typeface="Calibri"/>
                </a:rPr>
                <a:t>Complete the required </a:t>
              </a:r>
              <a:r>
                <a:rPr lang="en-US" sz="1600" b="1">
                  <a:solidFill>
                    <a:srgbClr val="4472C4"/>
                  </a:solidFill>
                  <a:latin typeface="Calibri"/>
                  <a:cs typeface="Calibri"/>
                </a:rPr>
                <a:t>Provider Setup &amp; Access Request Form</a:t>
              </a:r>
              <a:r>
                <a:rPr lang="en-US" sz="1600">
                  <a:solidFill>
                    <a:srgbClr val="000000"/>
                  </a:solidFill>
                  <a:latin typeface="Calibri"/>
                </a:rPr>
                <a:t>.</a:t>
              </a:r>
              <a:endParaRPr lang="en-US" sz="1600" b="1">
                <a:solidFill>
                  <a:srgbClr val="000000"/>
                </a:solidFill>
                <a:latin typeface="Calibri"/>
                <a:cs typeface="Calibri"/>
              </a:endParaRPr>
            </a:p>
            <a:p>
              <a:pPr marL="0" indent="0" algn="ctr" defTabSz="1097236">
                <a:spcBef>
                  <a:spcPts val="600"/>
                </a:spcBef>
                <a:spcAft>
                  <a:spcPts val="300"/>
                </a:spcAft>
                <a:buNone/>
                <a:defRPr/>
              </a:pPr>
              <a:r>
                <a:rPr lang="en-US" sz="1400">
                  <a:solidFill>
                    <a:srgbClr val="386FE5"/>
                  </a:solidFill>
                  <a:latin typeface="Calibri Light"/>
                  <a:hlinkClick r:id="rId3"/>
                </a:rPr>
                <a:t>https://ar.carebridgehealth.com/register-provider/new-registration</a:t>
              </a:r>
              <a:endParaRPr lang="en-US" sz="1400" b="1">
                <a:solidFill>
                  <a:srgbClr val="5B9BD5"/>
                </a:solidFill>
                <a:latin typeface="Calibri Light"/>
                <a:cs typeface="Calibri"/>
              </a:endParaRPr>
            </a:p>
            <a:p>
              <a:pPr marL="274309" indent="-274309" defTabSz="1097236">
                <a:spcBef>
                  <a:spcPts val="600"/>
                </a:spcBef>
                <a:defRPr/>
              </a:pPr>
              <a:r>
                <a:rPr lang="en-US" sz="1600">
                  <a:solidFill>
                    <a:srgbClr val="000000"/>
                  </a:solidFill>
                  <a:latin typeface="Calibri"/>
                </a:rPr>
                <a:t>The respondent should be familiar with claims, billing/EDI, authorization process, and current EVV solution </a:t>
              </a:r>
              <a:endParaRPr lang="en-US" sz="1600">
                <a:solidFill>
                  <a:srgbClr val="000000"/>
                </a:solidFill>
                <a:latin typeface="Calibri"/>
                <a:ea typeface="Calibri"/>
                <a:cs typeface="Calibri"/>
              </a:endParaRPr>
            </a:p>
            <a:p>
              <a:pPr marL="274309" indent="-274309" defTabSz="1097236">
                <a:spcBef>
                  <a:spcPts val="600"/>
                </a:spcBef>
                <a:defRPr/>
              </a:pPr>
              <a:r>
                <a:rPr lang="en-US" sz="1600">
                  <a:solidFill>
                    <a:srgbClr val="000000"/>
                  </a:solidFill>
                  <a:latin typeface="Calibri"/>
                </a:rPr>
                <a:t>Respondent will need to provide information regarding:</a:t>
              </a:r>
              <a:endParaRPr lang="en-US" sz="1600">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rPr>
                <a:t>Company legal name and identification numbers (e.g., tax id, NPI)</a:t>
              </a:r>
              <a:endParaRPr lang="en-US" sz="1400">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rPr>
                <a:t>Current company contact information EVV/billing administrator and contact information</a:t>
              </a:r>
              <a:endParaRPr lang="en-US" sz="1400">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rPr>
                <a:t>EVV Vendor selection (and contact information if not using CareBridge)</a:t>
              </a:r>
              <a:endParaRPr lang="en-US" sz="1400">
                <a:solidFill>
                  <a:srgbClr val="000000"/>
                </a:solidFill>
                <a:latin typeface="Calibri" panose="020F0502020204030204" pitchFamily="34" charset="0"/>
              </a:endParaRPr>
            </a:p>
          </p:txBody>
        </p:sp>
        <p:sp>
          <p:nvSpPr>
            <p:cNvPr id="11" name="TextBox 10">
              <a:extLst>
                <a:ext uri="{FF2B5EF4-FFF2-40B4-BE49-F238E27FC236}">
                  <a16:creationId xmlns:a16="http://schemas.microsoft.com/office/drawing/2014/main" id="{3A754961-0A1D-92A8-8869-61611FD68C8D}"/>
                </a:ext>
              </a:extLst>
            </p:cNvPr>
            <p:cNvSpPr txBox="1"/>
            <p:nvPr/>
          </p:nvSpPr>
          <p:spPr>
            <a:xfrm>
              <a:off x="702360" y="958893"/>
              <a:ext cx="1713547" cy="335589"/>
            </a:xfrm>
            <a:prstGeom prst="rect">
              <a:avLst/>
            </a:prstGeom>
            <a:solidFill>
              <a:schemeClr val="bg1"/>
            </a:solidFill>
            <a:ln w="0">
              <a:noFill/>
            </a:ln>
          </p:spPr>
          <p:txBody>
            <a:bodyPr wrap="square" bIns="0" rtlCol="0">
              <a:spAutoFit/>
            </a:bodyPr>
            <a:lstStyle/>
            <a:p>
              <a:pPr defTabSz="457182">
                <a:defRPr/>
              </a:pPr>
              <a:r>
                <a:rPr lang="en-US" b="1">
                  <a:solidFill>
                    <a:srgbClr val="000000"/>
                  </a:solidFill>
                  <a:latin typeface="Calibri"/>
                </a:rPr>
                <a:t>ALL PROVIDERS</a:t>
              </a:r>
            </a:p>
          </p:txBody>
        </p:sp>
      </p:grpSp>
      <p:grpSp>
        <p:nvGrpSpPr>
          <p:cNvPr id="19" name="Group 18">
            <a:extLst>
              <a:ext uri="{FF2B5EF4-FFF2-40B4-BE49-F238E27FC236}">
                <a16:creationId xmlns:a16="http://schemas.microsoft.com/office/drawing/2014/main" id="{69359CE6-BF3C-90ED-9FF1-9D91F80C0F78}"/>
              </a:ext>
            </a:extLst>
          </p:cNvPr>
          <p:cNvGrpSpPr/>
          <p:nvPr/>
        </p:nvGrpSpPr>
        <p:grpSpPr>
          <a:xfrm>
            <a:off x="469355" y="4035200"/>
            <a:ext cx="8220424" cy="2242824"/>
            <a:chOff x="585099" y="908556"/>
            <a:chExt cx="8170280" cy="3049233"/>
          </a:xfrm>
        </p:grpSpPr>
        <p:sp>
          <p:nvSpPr>
            <p:cNvPr id="21" name="Text Placeholder 4">
              <a:extLst>
                <a:ext uri="{FF2B5EF4-FFF2-40B4-BE49-F238E27FC236}">
                  <a16:creationId xmlns:a16="http://schemas.microsoft.com/office/drawing/2014/main" id="{230ABD76-17F3-4DCE-10EF-6C508DF25A7E}"/>
                </a:ext>
              </a:extLst>
            </p:cNvPr>
            <p:cNvSpPr txBox="1">
              <a:spLocks/>
            </p:cNvSpPr>
            <p:nvPr/>
          </p:nvSpPr>
          <p:spPr>
            <a:xfrm>
              <a:off x="585099" y="1148852"/>
              <a:ext cx="8170280" cy="2808937"/>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18288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0" indent="0" defTabSz="1097236">
                <a:spcBef>
                  <a:spcPts val="600"/>
                </a:spcBef>
                <a:buNone/>
                <a:defRPr/>
              </a:pPr>
              <a:r>
                <a:rPr lang="en-US" sz="1600">
                  <a:solidFill>
                    <a:srgbClr val="000000"/>
                  </a:solidFill>
                  <a:latin typeface="Calibri"/>
                </a:rPr>
                <a:t>Your EVV Vendor must complete the required </a:t>
              </a:r>
              <a:r>
                <a:rPr lang="en-US" sz="1600" b="1">
                  <a:solidFill>
                    <a:srgbClr val="4472C4"/>
                  </a:solidFill>
                  <a:latin typeface="Calibri"/>
                  <a:cs typeface="Calibri"/>
                </a:rPr>
                <a:t>Third-Party EVV Vendor Intake Form</a:t>
              </a:r>
              <a:r>
                <a:rPr lang="en-US" sz="1600">
                  <a:solidFill>
                    <a:srgbClr val="000000"/>
                  </a:solidFill>
                  <a:latin typeface="Calibri"/>
                </a:rPr>
                <a:t>.</a:t>
              </a:r>
              <a:endParaRPr lang="en-US" sz="1600" b="1">
                <a:solidFill>
                  <a:srgbClr val="5B9BD5"/>
                </a:solidFill>
                <a:latin typeface="Calibri"/>
                <a:cs typeface="Calibri"/>
              </a:endParaRPr>
            </a:p>
            <a:p>
              <a:pPr marL="0" indent="0" algn="ctr" defTabSz="1097236">
                <a:spcBef>
                  <a:spcPts val="600"/>
                </a:spcBef>
                <a:spcAft>
                  <a:spcPts val="300"/>
                </a:spcAft>
                <a:buNone/>
                <a:defRPr/>
              </a:pPr>
              <a:r>
                <a:rPr lang="en-US" sz="1400">
                  <a:solidFill>
                    <a:srgbClr val="386FE5"/>
                  </a:solidFill>
                  <a:latin typeface="Calibri Light"/>
                  <a:hlinkClick r:id="rId4"/>
                </a:rPr>
                <a:t>http://evvintegrationeform.carebridgehealth.com/</a:t>
              </a:r>
              <a:endParaRPr lang="en-US" sz="1400">
                <a:solidFill>
                  <a:srgbClr val="386FE5"/>
                </a:solidFill>
                <a:latin typeface="Calibri Light"/>
                <a:cs typeface="Calibri Light"/>
                <a:hlinkClick r:id="" action="ppaction://noaction">
                  <a:extLst>
                    <a:ext uri="{A12FA001-AC4F-418D-AE19-62706E023703}">
                      <ahyp:hlinkClr xmlns:ahyp="http://schemas.microsoft.com/office/drawing/2018/hyperlinkcolor" val="tx"/>
                    </a:ext>
                  </a:extLst>
                </a:hlinkClick>
              </a:endParaRPr>
            </a:p>
            <a:p>
              <a:pPr marL="274309" indent="-274309" defTabSz="1097236">
                <a:spcBef>
                  <a:spcPts val="600"/>
                </a:spcBef>
                <a:spcAft>
                  <a:spcPts val="300"/>
                </a:spcAft>
                <a:defRPr/>
              </a:pPr>
              <a:r>
                <a:rPr lang="en-US" sz="1600">
                  <a:solidFill>
                    <a:srgbClr val="000000"/>
                  </a:solidFill>
                  <a:latin typeface="Calibri"/>
                </a:rPr>
                <a:t>EVV vendors are </a:t>
              </a:r>
              <a:r>
                <a:rPr lang="en-US" sz="1600" b="1" u="sng">
                  <a:solidFill>
                    <a:srgbClr val="000000"/>
                  </a:solidFill>
                  <a:latin typeface="Calibri"/>
                </a:rPr>
                <a:t>required</a:t>
              </a:r>
              <a:r>
                <a:rPr lang="en-US" sz="1600">
                  <a:solidFill>
                    <a:srgbClr val="000000"/>
                  </a:solidFill>
                  <a:latin typeface="Calibri"/>
                </a:rPr>
                <a:t> to complete this intake form to initiate integration activities </a:t>
              </a:r>
              <a:br>
                <a:rPr lang="en-US" sz="1600">
                  <a:solidFill>
                    <a:srgbClr val="FFFFFF"/>
                  </a:solidFill>
                  <a:latin typeface="Calibri"/>
                </a:rPr>
              </a:br>
              <a:r>
                <a:rPr lang="en-US" sz="1600">
                  <a:solidFill>
                    <a:srgbClr val="000000"/>
                  </a:solidFill>
                  <a:latin typeface="Calibri"/>
                </a:rPr>
                <a:t>with CareBridge</a:t>
              </a:r>
              <a:endParaRPr lang="en-US" sz="1600">
                <a:solidFill>
                  <a:srgbClr val="000000"/>
                </a:solidFill>
                <a:latin typeface="Calibri"/>
                <a:ea typeface="Calibri"/>
                <a:cs typeface="Calibri"/>
              </a:endParaRPr>
            </a:p>
            <a:p>
              <a:pPr marL="274309" indent="-274309" defTabSz="1097236">
                <a:spcBef>
                  <a:spcPts val="600"/>
                </a:spcBef>
                <a:spcAft>
                  <a:spcPts val="300"/>
                </a:spcAft>
                <a:defRPr/>
              </a:pPr>
              <a:r>
                <a:rPr lang="en-US" sz="1600">
                  <a:solidFill>
                    <a:srgbClr val="000000"/>
                  </a:solidFill>
                  <a:latin typeface="Calibri"/>
                </a:rPr>
                <a:t>EVV vendors should review the state specific Integration Guide and Technical Specifications for instructions on obtaining credentials for both testing and production environments:</a:t>
              </a:r>
              <a:br>
                <a:rPr lang="en-US" sz="1600">
                  <a:solidFill>
                    <a:srgbClr val="FFFFFF"/>
                  </a:solidFill>
                  <a:latin typeface="Calibri"/>
                </a:rPr>
              </a:br>
              <a:r>
                <a:rPr lang="en-US" sz="1400">
                  <a:solidFill>
                    <a:srgbClr val="386FE5"/>
                  </a:solidFill>
                  <a:latin typeface="Calibri Light"/>
                  <a:hlinkClick r:id="rId5">
                    <a:extLst>
                      <a:ext uri="{A12FA001-AC4F-418D-AE19-62706E023703}">
                        <ahyp:hlinkClr xmlns:ahyp="http://schemas.microsoft.com/office/drawing/2018/hyperlinkcolor" val="tx"/>
                      </a:ext>
                    </a:extLst>
                  </a:hlinkClick>
                </a:rPr>
                <a:t>http://evvintegration.carebridgehealth.com/</a:t>
              </a:r>
              <a:endParaRPr lang="en-US" sz="1400">
                <a:solidFill>
                  <a:srgbClr val="386FE5"/>
                </a:solidFill>
                <a:latin typeface="Calibri Light"/>
              </a:endParaRPr>
            </a:p>
          </p:txBody>
        </p:sp>
        <p:sp>
          <p:nvSpPr>
            <p:cNvPr id="22" name="TextBox 21">
              <a:extLst>
                <a:ext uri="{FF2B5EF4-FFF2-40B4-BE49-F238E27FC236}">
                  <a16:creationId xmlns:a16="http://schemas.microsoft.com/office/drawing/2014/main" id="{30104630-55F6-A87C-9CBA-CEE592D4E2B5}"/>
                </a:ext>
              </a:extLst>
            </p:cNvPr>
            <p:cNvSpPr txBox="1"/>
            <p:nvPr/>
          </p:nvSpPr>
          <p:spPr>
            <a:xfrm>
              <a:off x="702360" y="908556"/>
              <a:ext cx="4814652" cy="439359"/>
            </a:xfrm>
            <a:prstGeom prst="rect">
              <a:avLst/>
            </a:prstGeom>
            <a:solidFill>
              <a:schemeClr val="bg1"/>
            </a:solidFill>
            <a:ln w="0">
              <a:noFill/>
            </a:ln>
          </p:spPr>
          <p:txBody>
            <a:bodyPr wrap="square" bIns="0" rtlCol="0">
              <a:spAutoFit/>
            </a:bodyPr>
            <a:lstStyle/>
            <a:p>
              <a:pPr defTabSz="457182">
                <a:defRPr/>
              </a:pPr>
              <a:r>
                <a:rPr lang="en-US" b="1">
                  <a:solidFill>
                    <a:srgbClr val="000000"/>
                  </a:solidFill>
                  <a:latin typeface="Calibri"/>
                </a:rPr>
                <a:t>PROVIDERS USING A THIRD-PARTY EVV VENDOR</a:t>
              </a:r>
            </a:p>
          </p:txBody>
        </p:sp>
      </p:grpSp>
    </p:spTree>
    <p:extLst>
      <p:ext uri="{BB962C8B-B14F-4D97-AF65-F5344CB8AC3E}">
        <p14:creationId xmlns:p14="http://schemas.microsoft.com/office/powerpoint/2010/main" val="336306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F62C-8E08-75E5-C2DA-9EC46AFC968A}"/>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48295BD8-006A-FF9E-67C8-95D554D2A2B6}"/>
              </a:ext>
            </a:extLst>
          </p:cNvPr>
          <p:cNvGraphicFramePr>
            <a:graphicFrameLocks noGrp="1"/>
          </p:cNvGraphicFramePr>
          <p:nvPr>
            <p:extLst>
              <p:ext uri="{D42A27DB-BD31-4B8C-83A1-F6EECF244321}">
                <p14:modId xmlns:p14="http://schemas.microsoft.com/office/powerpoint/2010/main" val="2097260201"/>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171189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662AD-5CCA-5FDA-A74E-866F9D00301C}"/>
              </a:ext>
            </a:extLst>
          </p:cNvPr>
          <p:cNvSpPr>
            <a:spLocks noGrp="1"/>
          </p:cNvSpPr>
          <p:nvPr>
            <p:ph type="title"/>
          </p:nvPr>
        </p:nvSpPr>
        <p:spPr/>
        <p:txBody>
          <a:bodyPr/>
          <a:lstStyle/>
          <a:p>
            <a:pPr defTabSz="914363" fontAlgn="base">
              <a:spcAft>
                <a:spcPct val="0"/>
              </a:spcAft>
              <a:defRPr/>
            </a:pPr>
            <a:r>
              <a:rPr lang="en-US"/>
              <a:t>Required Codes</a:t>
            </a:r>
          </a:p>
        </p:txBody>
      </p:sp>
      <p:graphicFrame>
        <p:nvGraphicFramePr>
          <p:cNvPr id="5" name="Table 4">
            <a:extLst>
              <a:ext uri="{FF2B5EF4-FFF2-40B4-BE49-F238E27FC236}">
                <a16:creationId xmlns:a16="http://schemas.microsoft.com/office/drawing/2014/main" id="{B16044DC-FA2F-68C1-6876-67A88AC37F86}"/>
              </a:ext>
            </a:extLst>
          </p:cNvPr>
          <p:cNvGraphicFramePr>
            <a:graphicFrameLocks noGrp="1"/>
          </p:cNvGraphicFramePr>
          <p:nvPr>
            <p:extLst>
              <p:ext uri="{D42A27DB-BD31-4B8C-83A1-F6EECF244321}">
                <p14:modId xmlns:p14="http://schemas.microsoft.com/office/powerpoint/2010/main" val="3213810755"/>
              </p:ext>
            </p:extLst>
          </p:nvPr>
        </p:nvGraphicFramePr>
        <p:xfrm>
          <a:off x="335580" y="2112017"/>
          <a:ext cx="8436862" cy="1230630"/>
        </p:xfrm>
        <a:graphic>
          <a:graphicData uri="http://schemas.openxmlformats.org/drawingml/2006/table">
            <a:tbl>
              <a:tblPr/>
              <a:tblGrid>
                <a:gridCol w="1031616">
                  <a:extLst>
                    <a:ext uri="{9D8B030D-6E8A-4147-A177-3AD203B41FA5}">
                      <a16:colId xmlns:a16="http://schemas.microsoft.com/office/drawing/2014/main" val="728738996"/>
                    </a:ext>
                  </a:extLst>
                </a:gridCol>
                <a:gridCol w="2507810">
                  <a:extLst>
                    <a:ext uri="{9D8B030D-6E8A-4147-A177-3AD203B41FA5}">
                      <a16:colId xmlns:a16="http://schemas.microsoft.com/office/drawing/2014/main" val="2000595458"/>
                    </a:ext>
                  </a:extLst>
                </a:gridCol>
                <a:gridCol w="1539089">
                  <a:extLst>
                    <a:ext uri="{9D8B030D-6E8A-4147-A177-3AD203B41FA5}">
                      <a16:colId xmlns:a16="http://schemas.microsoft.com/office/drawing/2014/main" val="4050229489"/>
                    </a:ext>
                  </a:extLst>
                </a:gridCol>
                <a:gridCol w="1027085">
                  <a:extLst>
                    <a:ext uri="{9D8B030D-6E8A-4147-A177-3AD203B41FA5}">
                      <a16:colId xmlns:a16="http://schemas.microsoft.com/office/drawing/2014/main" val="350721158"/>
                    </a:ext>
                  </a:extLst>
                </a:gridCol>
                <a:gridCol w="1299656">
                  <a:extLst>
                    <a:ext uri="{9D8B030D-6E8A-4147-A177-3AD203B41FA5}">
                      <a16:colId xmlns:a16="http://schemas.microsoft.com/office/drawing/2014/main" val="2919427340"/>
                    </a:ext>
                  </a:extLst>
                </a:gridCol>
                <a:gridCol w="1031606">
                  <a:extLst>
                    <a:ext uri="{9D8B030D-6E8A-4147-A177-3AD203B41FA5}">
                      <a16:colId xmlns:a16="http://schemas.microsoft.com/office/drawing/2014/main" val="828555588"/>
                    </a:ext>
                  </a:extLst>
                </a:gridCol>
              </a:tblGrid>
              <a:tr h="274320">
                <a:tc>
                  <a:txBody>
                    <a:bodyPr/>
                    <a:lstStyle/>
                    <a:p>
                      <a:pPr algn="ctr" fontAlgn="ctr"/>
                      <a:r>
                        <a:rPr lang="en-US" sz="1100" b="1" u="none" strike="noStrike">
                          <a:solidFill>
                            <a:schemeClr val="bg1"/>
                          </a:solidFill>
                          <a:effectLst/>
                        </a:rPr>
                        <a:t>Procedure Codes &amp; Modifiers</a:t>
                      </a:r>
                      <a:endParaRPr lang="en-US" sz="1100" b="1" i="0" u="none" strike="noStrike">
                        <a:solidFill>
                          <a:schemeClr val="bg1"/>
                        </a:solidFill>
                        <a:effectLst/>
                        <a:latin typeface="Calibri" panose="020F0502020204030204" pitchFamily="34" charset="0"/>
                      </a:endParaRPr>
                    </a:p>
                  </a:txBody>
                  <a:tcPr marL="9525" marR="9525" marT="9525" marB="0" anchor="ctr">
                    <a:lnL>
                      <a:noFill/>
                    </a:lnL>
                    <a:lnR>
                      <a:noFill/>
                    </a:lnR>
                    <a:lnT>
                      <a:noFill/>
                    </a:lnT>
                    <a:lnB>
                      <a:noFill/>
                    </a:lnB>
                    <a:solidFill>
                      <a:srgbClr val="1B2C3D"/>
                    </a:solidFill>
                  </a:tcPr>
                </a:tc>
                <a:tc>
                  <a:txBody>
                    <a:bodyPr/>
                    <a:lstStyle/>
                    <a:p>
                      <a:pPr algn="ctr" fontAlgn="b"/>
                      <a:r>
                        <a:rPr lang="en-US" sz="1100" b="1" i="0" u="none" strike="noStrike">
                          <a:solidFill>
                            <a:schemeClr val="bg1"/>
                          </a:solidFill>
                          <a:effectLst/>
                          <a:latin typeface="Calibri" panose="020F0502020204030204" pitchFamily="34" charset="0"/>
                        </a:rPr>
                        <a:t>Procedure Name</a:t>
                      </a:r>
                    </a:p>
                  </a:txBody>
                  <a:tcPr marL="9525" marR="9525" marT="9525" marB="0" anchor="ctr">
                    <a:lnL>
                      <a:noFill/>
                    </a:lnL>
                    <a:lnR>
                      <a:noFill/>
                    </a:lnR>
                    <a:lnT>
                      <a:noFill/>
                    </a:lnT>
                    <a:lnB>
                      <a:noFill/>
                    </a:lnB>
                    <a:solidFill>
                      <a:srgbClr val="1B2C3D"/>
                    </a:solidFill>
                  </a:tcPr>
                </a:tc>
                <a:tc>
                  <a:txBody>
                    <a:bodyPr/>
                    <a:lstStyle/>
                    <a:p>
                      <a:pPr algn="ctr" fontAlgn="b"/>
                      <a:r>
                        <a:rPr lang="en-US" sz="1100" b="1" i="0" u="none" strike="noStrike">
                          <a:solidFill>
                            <a:schemeClr val="bg1"/>
                          </a:solidFill>
                          <a:effectLst/>
                          <a:latin typeface="Calibri" panose="020F0502020204030204" pitchFamily="34" charset="0"/>
                        </a:rPr>
                        <a:t>Unit of Measure</a:t>
                      </a:r>
                    </a:p>
                  </a:txBody>
                  <a:tcPr marL="9525" marR="9525" marT="9525" marB="0" anchor="ctr">
                    <a:lnL>
                      <a:noFill/>
                    </a:lnL>
                    <a:lnR>
                      <a:noFill/>
                    </a:lnR>
                    <a:lnT>
                      <a:noFill/>
                    </a:lnT>
                    <a:lnB>
                      <a:noFill/>
                    </a:lnB>
                    <a:solidFill>
                      <a:srgbClr val="1B2C3D"/>
                    </a:solidFill>
                  </a:tcPr>
                </a:tc>
                <a:tc>
                  <a:txBody>
                    <a:bodyPr/>
                    <a:lstStyle/>
                    <a:p>
                      <a:pPr algn="ctr" fontAlgn="b"/>
                      <a:r>
                        <a:rPr lang="en-US" sz="1100" b="1" i="0" u="none" strike="noStrike">
                          <a:solidFill>
                            <a:schemeClr val="bg1"/>
                          </a:solidFill>
                          <a:effectLst/>
                          <a:latin typeface="Calibri" panose="020F0502020204030204" pitchFamily="34" charset="0"/>
                        </a:rPr>
                        <a:t>Claim Type</a:t>
                      </a:r>
                    </a:p>
                  </a:txBody>
                  <a:tcPr marL="9525" marR="9525" marT="9525" marB="0" anchor="ctr">
                    <a:lnL>
                      <a:noFill/>
                    </a:lnL>
                    <a:lnR>
                      <a:noFill/>
                    </a:lnR>
                    <a:lnT>
                      <a:noFill/>
                    </a:lnT>
                    <a:lnB>
                      <a:noFill/>
                    </a:lnB>
                    <a:solidFill>
                      <a:srgbClr val="1B2C3D"/>
                    </a:solidFill>
                  </a:tcPr>
                </a:tc>
                <a:tc>
                  <a:txBody>
                    <a:bodyPr/>
                    <a:lstStyle/>
                    <a:p>
                      <a:pPr algn="ctr" fontAlgn="b"/>
                      <a:r>
                        <a:rPr lang="en-US" sz="1100" b="1" i="0" u="none" strike="noStrike">
                          <a:solidFill>
                            <a:schemeClr val="bg1"/>
                          </a:solidFill>
                          <a:effectLst/>
                          <a:latin typeface="Calibri" panose="020F0502020204030204" pitchFamily="34" charset="0"/>
                        </a:rPr>
                        <a:t>Auth Issuance Type</a:t>
                      </a:r>
                    </a:p>
                  </a:txBody>
                  <a:tcPr marL="9525" marR="9525" marT="9525" marB="0" anchor="ctr">
                    <a:lnL>
                      <a:noFill/>
                    </a:lnL>
                    <a:lnR>
                      <a:noFill/>
                    </a:lnR>
                    <a:lnT>
                      <a:noFill/>
                    </a:lnT>
                    <a:lnB>
                      <a:noFill/>
                    </a:lnB>
                    <a:solidFill>
                      <a:srgbClr val="1B2C3D"/>
                    </a:solidFill>
                  </a:tcPr>
                </a:tc>
                <a:tc>
                  <a:txBody>
                    <a:bodyPr/>
                    <a:lstStyle/>
                    <a:p>
                      <a:pPr algn="ctr" fontAlgn="b"/>
                      <a:r>
                        <a:rPr lang="en-US" sz="1100" b="1" u="none" strike="noStrike">
                          <a:solidFill>
                            <a:schemeClr val="bg1"/>
                          </a:solidFill>
                          <a:effectLst/>
                        </a:rPr>
                        <a:t>Revenue Code</a:t>
                      </a:r>
                      <a:endParaRPr lang="en-US" sz="1100" b="1" i="0" u="none" strike="noStrike">
                        <a:solidFill>
                          <a:schemeClr val="bg1"/>
                        </a:solidFill>
                        <a:effectLst/>
                        <a:latin typeface="Calibri" panose="020F0502020204030204" pitchFamily="34" charset="0"/>
                      </a:endParaRPr>
                    </a:p>
                  </a:txBody>
                  <a:tcPr marL="9525" marR="9525" marT="9525" marB="0" anchor="ctr">
                    <a:lnL>
                      <a:noFill/>
                    </a:lnL>
                    <a:lnR>
                      <a:noFill/>
                    </a:lnR>
                    <a:lnT>
                      <a:noFill/>
                    </a:lnT>
                    <a:lnB>
                      <a:noFill/>
                    </a:lnB>
                    <a:solidFill>
                      <a:srgbClr val="1B2C3D"/>
                    </a:solidFill>
                  </a:tcPr>
                </a:tc>
                <a:extLst>
                  <a:ext uri="{0D108BD9-81ED-4DB2-BD59-A6C34878D82A}">
                    <a16:rowId xmlns:a16="http://schemas.microsoft.com/office/drawing/2014/main" val="4159482871"/>
                  </a:ext>
                </a:extLst>
              </a:tr>
              <a:tr h="91440">
                <a:tc>
                  <a:txBody>
                    <a:bodyPr/>
                    <a:lstStyle/>
                    <a:p>
                      <a:pPr algn="l" fontAlgn="ctr"/>
                      <a:r>
                        <a:rPr lang="en-US" sz="1100" u="none" strike="noStrike">
                          <a:effectLst/>
                        </a:rPr>
                        <a:t>S9131</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Home Health Physical Therapy - Therapist</a:t>
                      </a:r>
                    </a:p>
                  </a:txBody>
                  <a:tcPr marL="68580" marR="6858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Per Visit</a:t>
                      </a:r>
                    </a:p>
                  </a:txBody>
                  <a:tcPr marL="68580" marR="6858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837i</a:t>
                      </a:r>
                    </a:p>
                  </a:txBody>
                  <a:tcPr marL="68580" marR="6858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Always</a:t>
                      </a:r>
                    </a:p>
                  </a:txBody>
                  <a:tcPr marL="68580" marR="6858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u="none" strike="noStrike">
                          <a:effectLst/>
                        </a:rPr>
                        <a:t>0421</a:t>
                      </a: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580987"/>
                  </a:ext>
                </a:extLst>
              </a:tr>
              <a:tr h="91440">
                <a:tc>
                  <a:txBody>
                    <a:bodyPr/>
                    <a:lstStyle/>
                    <a:p>
                      <a:pPr algn="l" fontAlgn="ctr"/>
                      <a:r>
                        <a:rPr lang="en-US" sz="1100" b="0" i="0" u="none" strike="noStrike">
                          <a:solidFill>
                            <a:srgbClr val="000000"/>
                          </a:solidFill>
                          <a:effectLst/>
                          <a:latin typeface="Calibri" panose="020F0502020204030204" pitchFamily="34" charset="0"/>
                        </a:rPr>
                        <a:t>S9131 UB</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Home Health Physical Therapy - Assistant</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Per Visit</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837i</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Always</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0421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368018"/>
                  </a:ext>
                </a:extLst>
              </a:tr>
              <a:tr h="91440">
                <a:tc>
                  <a:txBody>
                    <a:bodyPr/>
                    <a:lstStyle/>
                    <a:p>
                      <a:pPr algn="l" fontAlgn="ctr"/>
                      <a:r>
                        <a:rPr lang="en-US" sz="1100" b="0" i="0" u="none" strike="noStrike">
                          <a:solidFill>
                            <a:srgbClr val="000000"/>
                          </a:solidFill>
                          <a:effectLst/>
                          <a:latin typeface="Calibri" panose="020F0502020204030204" pitchFamily="34" charset="0"/>
                        </a:rPr>
                        <a:t>T1021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Home Health Aide Visit </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Per Visit</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837i</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Sometimes</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0551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826121"/>
                  </a:ext>
                </a:extLst>
              </a:tr>
              <a:tr h="91440">
                <a:tc>
                  <a:txBody>
                    <a:bodyPr/>
                    <a:lstStyle/>
                    <a:p>
                      <a:pPr algn="l" fontAlgn="ctr"/>
                      <a:r>
                        <a:rPr lang="en-US" sz="1100" b="0" i="0" u="none" strike="noStrike">
                          <a:solidFill>
                            <a:srgbClr val="000000"/>
                          </a:solidFill>
                          <a:effectLst/>
                          <a:latin typeface="Calibri" panose="020F0502020204030204" pitchFamily="34" charset="0"/>
                        </a:rPr>
                        <a:t>T1021 TD</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Home Health RN Visit </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Per Visit</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837i</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Sometimes</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0551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4229386"/>
                  </a:ext>
                </a:extLst>
              </a:tr>
              <a:tr h="91440">
                <a:tc>
                  <a:txBody>
                    <a:bodyPr/>
                    <a:lstStyle/>
                    <a:p>
                      <a:pPr algn="l" fontAlgn="ctr"/>
                      <a:r>
                        <a:rPr lang="en-US" sz="1100" b="0" i="0" u="none" strike="noStrike">
                          <a:solidFill>
                            <a:srgbClr val="000000"/>
                          </a:solidFill>
                          <a:effectLst/>
                          <a:latin typeface="Calibri" panose="020F0502020204030204" pitchFamily="34" charset="0"/>
                        </a:rPr>
                        <a:t>T1021 TE</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Home Health LPN Visit </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Per Visit</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837i</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pPr>
                      <a:r>
                        <a:rPr lang="en-US" sz="1100" kern="100">
                          <a:effectLst/>
                          <a:latin typeface="Calibri" panose="020F0502020204030204" pitchFamily="34" charset="0"/>
                          <a:ea typeface="Calibri" panose="020F0502020204030204" pitchFamily="34" charset="0"/>
                          <a:cs typeface="Arial" panose="020B0604020202020204" pitchFamily="34" charset="0"/>
                        </a:rPr>
                        <a:t>Sometime</a:t>
                      </a:r>
                    </a:p>
                  </a:txBody>
                  <a:tcPr marL="68580" marR="6858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a:solidFill>
                            <a:srgbClr val="000000"/>
                          </a:solidFill>
                          <a:effectLst/>
                          <a:latin typeface="Calibri" panose="020F0502020204030204" pitchFamily="34" charset="0"/>
                        </a:rPr>
                        <a:t>0551</a:t>
                      </a:r>
                    </a:p>
                  </a:txBody>
                  <a:tcPr marL="9525" marR="9525" marT="9525"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184055"/>
                  </a:ext>
                </a:extLst>
              </a:tr>
            </a:tbl>
          </a:graphicData>
        </a:graphic>
      </p:graphicFrame>
      <p:sp>
        <p:nvSpPr>
          <p:cNvPr id="2" name="Content Placeholder 2">
            <a:extLst>
              <a:ext uri="{FF2B5EF4-FFF2-40B4-BE49-F238E27FC236}">
                <a16:creationId xmlns:a16="http://schemas.microsoft.com/office/drawing/2014/main" id="{D71E80CF-2830-69EF-3B3A-6CA1E20458FC}"/>
              </a:ext>
            </a:extLst>
          </p:cNvPr>
          <p:cNvSpPr txBox="1">
            <a:spLocks/>
          </p:cNvSpPr>
          <p:nvPr/>
        </p:nvSpPr>
        <p:spPr>
          <a:xfrm>
            <a:off x="353566" y="1051093"/>
            <a:ext cx="8400891" cy="58918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600"/>
              <a:t>Below is a comprehensive list of codes that are required for Electronic Visit Verification (EVV) compliance. These codes must be accurately captured and reported via your EVV system to ensure adherence to regulatory requirements and proper claims processing. </a:t>
            </a:r>
            <a:endParaRPr lang="en-US" sz="1400"/>
          </a:p>
        </p:txBody>
      </p:sp>
    </p:spTree>
    <p:extLst>
      <p:ext uri="{BB962C8B-B14F-4D97-AF65-F5344CB8AC3E}">
        <p14:creationId xmlns:p14="http://schemas.microsoft.com/office/powerpoint/2010/main" val="60906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BD94A-79D2-93D9-91B7-13729524513D}"/>
              </a:ext>
            </a:extLst>
          </p:cNvPr>
          <p:cNvSpPr>
            <a:spLocks noGrp="1"/>
          </p:cNvSpPr>
          <p:nvPr>
            <p:ph type="title"/>
          </p:nvPr>
        </p:nvSpPr>
        <p:spPr/>
        <p:txBody>
          <a:bodyPr/>
          <a:lstStyle/>
          <a:p>
            <a:pPr defTabSz="914363" fontAlgn="base">
              <a:spcAft>
                <a:spcPct val="0"/>
              </a:spcAft>
              <a:defRPr/>
            </a:pPr>
            <a:r>
              <a:rPr lang="en-US"/>
              <a:t>Authorization Issuance Types</a:t>
            </a:r>
          </a:p>
        </p:txBody>
      </p:sp>
      <p:sp>
        <p:nvSpPr>
          <p:cNvPr id="4" name="Flowchart: Delay 3">
            <a:extLst>
              <a:ext uri="{FF2B5EF4-FFF2-40B4-BE49-F238E27FC236}">
                <a16:creationId xmlns:a16="http://schemas.microsoft.com/office/drawing/2014/main" id="{47D5BFDC-80A7-1AAD-30E5-3D548B9F082F}"/>
              </a:ext>
            </a:extLst>
          </p:cNvPr>
          <p:cNvSpPr/>
          <p:nvPr/>
        </p:nvSpPr>
        <p:spPr>
          <a:xfrm flipH="1">
            <a:off x="698496" y="2675437"/>
            <a:ext cx="894815" cy="852890"/>
          </a:xfrm>
          <a:prstGeom prst="flowChartDelay">
            <a:avLst/>
          </a:prstGeom>
          <a:solidFill>
            <a:srgbClr val="1C2C3C"/>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5" name="Flowchart: Manual Input 4">
            <a:extLst>
              <a:ext uri="{FF2B5EF4-FFF2-40B4-BE49-F238E27FC236}">
                <a16:creationId xmlns:a16="http://schemas.microsoft.com/office/drawing/2014/main" id="{EA69195C-FC1E-77FE-01FB-E8AE0C9E5BE1}"/>
              </a:ext>
            </a:extLst>
          </p:cNvPr>
          <p:cNvSpPr/>
          <p:nvPr/>
        </p:nvSpPr>
        <p:spPr>
          <a:xfrm flipH="1" flipV="1">
            <a:off x="3193729" y="4073786"/>
            <a:ext cx="396444" cy="1214573"/>
          </a:xfrm>
          <a:prstGeom prst="flowChartManualInput">
            <a:avLst/>
          </a:prstGeom>
          <a:solidFill>
            <a:schemeClr val="bg1"/>
          </a:solidFill>
          <a:ln w="12700" cap="flat" cmpd="sng" algn="ctr">
            <a:solidFill>
              <a:schemeClr val="bg1"/>
            </a:solid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6" name="Flowchart: Manual Input 5">
            <a:extLst>
              <a:ext uri="{FF2B5EF4-FFF2-40B4-BE49-F238E27FC236}">
                <a16:creationId xmlns:a16="http://schemas.microsoft.com/office/drawing/2014/main" id="{7798C84C-6619-3302-4AC5-465857223E6D}"/>
              </a:ext>
            </a:extLst>
          </p:cNvPr>
          <p:cNvSpPr/>
          <p:nvPr/>
        </p:nvSpPr>
        <p:spPr>
          <a:xfrm flipH="1">
            <a:off x="3200189" y="2674760"/>
            <a:ext cx="411132" cy="1135428"/>
          </a:xfrm>
          <a:prstGeom prst="flowChartManualInput">
            <a:avLst/>
          </a:prstGeom>
          <a:solidFill>
            <a:srgbClr val="1C2C3C">
              <a:lumMod val="75000"/>
            </a:srgbClr>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7" name="Rectangle 6">
            <a:extLst>
              <a:ext uri="{FF2B5EF4-FFF2-40B4-BE49-F238E27FC236}">
                <a16:creationId xmlns:a16="http://schemas.microsoft.com/office/drawing/2014/main" id="{AF56E8EE-C3E0-1A1A-D4BE-FD2AB445901F}"/>
              </a:ext>
            </a:extLst>
          </p:cNvPr>
          <p:cNvSpPr/>
          <p:nvPr/>
        </p:nvSpPr>
        <p:spPr>
          <a:xfrm>
            <a:off x="1495434" y="2674760"/>
            <a:ext cx="1708368" cy="850392"/>
          </a:xfrm>
          <a:prstGeom prst="rect">
            <a:avLst/>
          </a:prstGeom>
          <a:solidFill>
            <a:srgbClr val="1C2C3C"/>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8" name="Oval 7">
            <a:extLst>
              <a:ext uri="{FF2B5EF4-FFF2-40B4-BE49-F238E27FC236}">
                <a16:creationId xmlns:a16="http://schemas.microsoft.com/office/drawing/2014/main" id="{42813663-A654-88CB-9BEE-3B0541FD4BEE}"/>
              </a:ext>
            </a:extLst>
          </p:cNvPr>
          <p:cNvSpPr/>
          <p:nvPr/>
        </p:nvSpPr>
        <p:spPr>
          <a:xfrm>
            <a:off x="812735" y="2776319"/>
            <a:ext cx="638299" cy="638299"/>
          </a:xfrm>
          <a:prstGeom prst="ellipse">
            <a:avLst/>
          </a:prstGeom>
          <a:solidFill>
            <a:srgbClr val="E7E6E6"/>
          </a:solidFill>
          <a:ln w="38100" cap="flat" cmpd="sng" algn="ctr">
            <a:solidFill>
              <a:srgbClr val="1C2C3C"/>
            </a:solidFill>
            <a:prstDash val="solid"/>
            <a:miter lim="800000"/>
          </a:ln>
          <a:effectLst>
            <a:outerShdw blurRad="50800" dist="38100" dir="2700000" algn="tl" rotWithShape="0">
              <a:prstClr val="black">
                <a:alpha val="40000"/>
              </a:prstClr>
            </a:outerShdw>
          </a:effectLst>
        </p:spPr>
        <p:txBody>
          <a:bodyPr rtlCol="0" anchor="ctr"/>
          <a:lstStyle/>
          <a:p>
            <a:pPr algn="ctr" defTabSz="761691">
              <a:defRPr/>
            </a:pPr>
            <a:r>
              <a:rPr lang="en-US" sz="2667" kern="0">
                <a:solidFill>
                  <a:srgbClr val="1C2C3C"/>
                </a:solidFill>
                <a:latin typeface="Calibri"/>
                <a:cs typeface="Arial" panose="020B0604020202020204" pitchFamily="34" charset="0"/>
              </a:rPr>
              <a:t>1</a:t>
            </a:r>
          </a:p>
        </p:txBody>
      </p:sp>
      <p:sp>
        <p:nvSpPr>
          <p:cNvPr id="9" name="Rectangle 8">
            <a:extLst>
              <a:ext uri="{FF2B5EF4-FFF2-40B4-BE49-F238E27FC236}">
                <a16:creationId xmlns:a16="http://schemas.microsoft.com/office/drawing/2014/main" id="{0A0E0E77-74AE-7070-E2E6-D8386E9A0B6D}"/>
              </a:ext>
            </a:extLst>
          </p:cNvPr>
          <p:cNvSpPr/>
          <p:nvPr/>
        </p:nvSpPr>
        <p:spPr>
          <a:xfrm>
            <a:off x="1504645" y="2868726"/>
            <a:ext cx="1702187" cy="461665"/>
          </a:xfrm>
          <a:prstGeom prst="rect">
            <a:avLst/>
          </a:prstGeom>
        </p:spPr>
        <p:txBody>
          <a:bodyPr wrap="square" lIns="0" rIns="0" anchor="ctr" anchorCtr="0">
            <a:spAutoFit/>
          </a:bodyPr>
          <a:lstStyle/>
          <a:p>
            <a:pPr algn="ctr" defTabSz="761691">
              <a:defRPr/>
            </a:pPr>
            <a:r>
              <a:rPr lang="en-US" sz="2400">
                <a:solidFill>
                  <a:prstClr val="white"/>
                </a:solidFill>
                <a:latin typeface="Calibri"/>
                <a:cs typeface="Arial" panose="020B0604020202020204" pitchFamily="34" charset="0"/>
              </a:rPr>
              <a:t>ALWAYS</a:t>
            </a:r>
          </a:p>
        </p:txBody>
      </p:sp>
      <p:sp>
        <p:nvSpPr>
          <p:cNvPr id="10" name="Text Placeholder 1">
            <a:extLst>
              <a:ext uri="{FF2B5EF4-FFF2-40B4-BE49-F238E27FC236}">
                <a16:creationId xmlns:a16="http://schemas.microsoft.com/office/drawing/2014/main" id="{1A5880DE-B893-521B-9411-689324C49D65}"/>
              </a:ext>
            </a:extLst>
          </p:cNvPr>
          <p:cNvSpPr txBox="1">
            <a:spLocks/>
          </p:cNvSpPr>
          <p:nvPr/>
        </p:nvSpPr>
        <p:spPr>
          <a:xfrm>
            <a:off x="353567" y="1133857"/>
            <a:ext cx="8436864" cy="590547"/>
          </a:xfrm>
          <a:prstGeom prst="rect">
            <a:avLst/>
          </a:prstGeom>
        </p:spPr>
        <p:txBody>
          <a:bodyPr lIns="91440" tIns="45720" rIns="91440" bIns="45720" anchor="t"/>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3">
              <a:buNone/>
              <a:defRPr/>
            </a:pPr>
            <a:r>
              <a:rPr lang="en-US">
                <a:solidFill>
                  <a:srgbClr val="000000"/>
                </a:solidFill>
                <a:latin typeface="Calibri"/>
              </a:rPr>
              <a:t>For Home Health EVV required services there are </a:t>
            </a:r>
            <a:r>
              <a:rPr lang="en-US" b="1" u="sng">
                <a:solidFill>
                  <a:srgbClr val="4472C4"/>
                </a:solidFill>
                <a:latin typeface="Calibri"/>
              </a:rPr>
              <a:t>2</a:t>
            </a:r>
            <a:r>
              <a:rPr lang="en-US">
                <a:solidFill>
                  <a:srgbClr val="000000"/>
                </a:solidFill>
                <a:latin typeface="Calibri"/>
              </a:rPr>
              <a:t> different Authorization Issuance Types that Providers and Third-Party EVV Vendors should become familiar with. </a:t>
            </a:r>
          </a:p>
        </p:txBody>
      </p:sp>
      <p:sp>
        <p:nvSpPr>
          <p:cNvPr id="11" name="Rectangle 10">
            <a:extLst>
              <a:ext uri="{FF2B5EF4-FFF2-40B4-BE49-F238E27FC236}">
                <a16:creationId xmlns:a16="http://schemas.microsoft.com/office/drawing/2014/main" id="{1EC06BBF-1119-8025-1277-A941830D42A0}"/>
              </a:ext>
            </a:extLst>
          </p:cNvPr>
          <p:cNvSpPr/>
          <p:nvPr/>
        </p:nvSpPr>
        <p:spPr>
          <a:xfrm>
            <a:off x="1494971" y="3514031"/>
            <a:ext cx="1702188" cy="876273"/>
          </a:xfrm>
          <a:prstGeom prst="rect">
            <a:avLst/>
          </a:prstGeom>
          <a:solidFill>
            <a:srgbClr val="146CB1"/>
          </a:solidFill>
          <a:ln w="9525" cap="flat" cmpd="sng" algn="ctr">
            <a:solidFill>
              <a:srgbClr val="146CB1"/>
            </a:solid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12" name="Trapezoid 101">
            <a:extLst>
              <a:ext uri="{FF2B5EF4-FFF2-40B4-BE49-F238E27FC236}">
                <a16:creationId xmlns:a16="http://schemas.microsoft.com/office/drawing/2014/main" id="{F259D454-CDF0-9E8F-E3BA-D54C11B6434E}"/>
              </a:ext>
            </a:extLst>
          </p:cNvPr>
          <p:cNvSpPr/>
          <p:nvPr/>
        </p:nvSpPr>
        <p:spPr>
          <a:xfrm rot="5400000">
            <a:off x="2952616" y="3749065"/>
            <a:ext cx="882354" cy="400128"/>
          </a:xfrm>
          <a:custGeom>
            <a:avLst/>
            <a:gdLst>
              <a:gd name="connsiteX0" fmla="*/ 0 w 858201"/>
              <a:gd name="connsiteY0" fmla="*/ 419101 h 419101"/>
              <a:gd name="connsiteX1" fmla="*/ 114301 w 858201"/>
              <a:gd name="connsiteY1" fmla="*/ 0 h 419101"/>
              <a:gd name="connsiteX2" fmla="*/ 743900 w 858201"/>
              <a:gd name="connsiteY2" fmla="*/ 0 h 419101"/>
              <a:gd name="connsiteX3" fmla="*/ 858201 w 858201"/>
              <a:gd name="connsiteY3" fmla="*/ 419101 h 419101"/>
              <a:gd name="connsiteX4" fmla="*/ 0 w 858201"/>
              <a:gd name="connsiteY4" fmla="*/ 419101 h 419101"/>
              <a:gd name="connsiteX0" fmla="*/ 0 w 858201"/>
              <a:gd name="connsiteY0" fmla="*/ 419101 h 419101"/>
              <a:gd name="connsiteX1" fmla="*/ 114301 w 858201"/>
              <a:gd name="connsiteY1" fmla="*/ 0 h 419101"/>
              <a:gd name="connsiteX2" fmla="*/ 827244 w 858201"/>
              <a:gd name="connsiteY2" fmla="*/ 0 h 419101"/>
              <a:gd name="connsiteX3" fmla="*/ 858201 w 858201"/>
              <a:gd name="connsiteY3" fmla="*/ 419101 h 419101"/>
              <a:gd name="connsiteX4" fmla="*/ 0 w 858201"/>
              <a:gd name="connsiteY4" fmla="*/ 419101 h 419101"/>
              <a:gd name="connsiteX0" fmla="*/ 0 w 851057"/>
              <a:gd name="connsiteY0" fmla="*/ 419101 h 426383"/>
              <a:gd name="connsiteX1" fmla="*/ 114301 w 851057"/>
              <a:gd name="connsiteY1" fmla="*/ 0 h 426383"/>
              <a:gd name="connsiteX2" fmla="*/ 827244 w 851057"/>
              <a:gd name="connsiteY2" fmla="*/ 0 h 426383"/>
              <a:gd name="connsiteX3" fmla="*/ 851057 w 851057"/>
              <a:gd name="connsiteY3" fmla="*/ 426383 h 426383"/>
              <a:gd name="connsiteX4" fmla="*/ 0 w 851057"/>
              <a:gd name="connsiteY4" fmla="*/ 419101 h 426383"/>
              <a:gd name="connsiteX0" fmla="*/ 0 w 855820"/>
              <a:gd name="connsiteY0" fmla="*/ 419101 h 419101"/>
              <a:gd name="connsiteX1" fmla="*/ 114301 w 855820"/>
              <a:gd name="connsiteY1" fmla="*/ 0 h 419101"/>
              <a:gd name="connsiteX2" fmla="*/ 827244 w 855820"/>
              <a:gd name="connsiteY2" fmla="*/ 0 h 419101"/>
              <a:gd name="connsiteX3" fmla="*/ 855820 w 855820"/>
              <a:gd name="connsiteY3" fmla="*/ 419101 h 419101"/>
              <a:gd name="connsiteX4" fmla="*/ 0 w 855820"/>
              <a:gd name="connsiteY4" fmla="*/ 419101 h 419101"/>
              <a:gd name="connsiteX0" fmla="*/ 0 w 867729"/>
              <a:gd name="connsiteY0" fmla="*/ 419101 h 419101"/>
              <a:gd name="connsiteX1" fmla="*/ 114301 w 867729"/>
              <a:gd name="connsiteY1" fmla="*/ 0 h 419101"/>
              <a:gd name="connsiteX2" fmla="*/ 827244 w 867729"/>
              <a:gd name="connsiteY2" fmla="*/ 0 h 419101"/>
              <a:gd name="connsiteX3" fmla="*/ 867729 w 867729"/>
              <a:gd name="connsiteY3" fmla="*/ 419100 h 419101"/>
              <a:gd name="connsiteX4" fmla="*/ 0 w 867729"/>
              <a:gd name="connsiteY4" fmla="*/ 419101 h 41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29" h="419101">
                <a:moveTo>
                  <a:pt x="0" y="419101"/>
                </a:moveTo>
                <a:lnTo>
                  <a:pt x="114301" y="0"/>
                </a:lnTo>
                <a:lnTo>
                  <a:pt x="827244" y="0"/>
                </a:lnTo>
                <a:lnTo>
                  <a:pt x="867729" y="419100"/>
                </a:lnTo>
                <a:lnTo>
                  <a:pt x="0" y="419101"/>
                </a:lnTo>
                <a:close/>
              </a:path>
            </a:pathLst>
          </a:custGeom>
          <a:solidFill>
            <a:srgbClr val="146CB1">
              <a:lumMod val="75000"/>
            </a:srgbClr>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13" name="Flowchart: Delay 12">
            <a:extLst>
              <a:ext uri="{FF2B5EF4-FFF2-40B4-BE49-F238E27FC236}">
                <a16:creationId xmlns:a16="http://schemas.microsoft.com/office/drawing/2014/main" id="{BC4226B1-2191-3DE5-2AE9-7E1A958B3B1C}"/>
              </a:ext>
            </a:extLst>
          </p:cNvPr>
          <p:cNvSpPr/>
          <p:nvPr/>
        </p:nvSpPr>
        <p:spPr>
          <a:xfrm flipH="1">
            <a:off x="687651" y="3514032"/>
            <a:ext cx="894815" cy="870537"/>
          </a:xfrm>
          <a:prstGeom prst="flowChartDelay">
            <a:avLst/>
          </a:prstGeom>
          <a:solidFill>
            <a:srgbClr val="146CB1"/>
          </a:solidFill>
          <a:ln w="12700" cap="flat" cmpd="sng" algn="ctr">
            <a:solidFill>
              <a:srgbClr val="146CB1"/>
            </a:solid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14" name="Oval 13">
            <a:extLst>
              <a:ext uri="{FF2B5EF4-FFF2-40B4-BE49-F238E27FC236}">
                <a16:creationId xmlns:a16="http://schemas.microsoft.com/office/drawing/2014/main" id="{BC5381B3-8CC3-EAA5-BDB9-9AC5D320906E}"/>
              </a:ext>
            </a:extLst>
          </p:cNvPr>
          <p:cNvSpPr/>
          <p:nvPr/>
        </p:nvSpPr>
        <p:spPr>
          <a:xfrm>
            <a:off x="812735" y="3636708"/>
            <a:ext cx="638299" cy="638299"/>
          </a:xfrm>
          <a:prstGeom prst="ellipse">
            <a:avLst/>
          </a:prstGeom>
          <a:solidFill>
            <a:srgbClr val="E7E6E6"/>
          </a:solidFill>
          <a:ln w="38100" cap="flat" cmpd="sng" algn="ctr">
            <a:solidFill>
              <a:srgbClr val="146CB1"/>
            </a:solidFill>
            <a:prstDash val="solid"/>
            <a:miter lim="800000"/>
          </a:ln>
          <a:effectLst>
            <a:outerShdw blurRad="50800" dist="38100" dir="2700000" algn="tl" rotWithShape="0">
              <a:prstClr val="black">
                <a:alpha val="40000"/>
              </a:prstClr>
            </a:outerShdw>
          </a:effectLst>
        </p:spPr>
        <p:txBody>
          <a:bodyPr rtlCol="0" anchor="ctr"/>
          <a:lstStyle/>
          <a:p>
            <a:pPr algn="ctr" defTabSz="761691">
              <a:defRPr/>
            </a:pPr>
            <a:r>
              <a:rPr lang="en-US" sz="2667" kern="0">
                <a:solidFill>
                  <a:srgbClr val="44546A"/>
                </a:solidFill>
                <a:latin typeface="Calibri"/>
                <a:cs typeface="Arial" panose="020B0604020202020204" pitchFamily="34" charset="0"/>
              </a:rPr>
              <a:t>2</a:t>
            </a:r>
          </a:p>
        </p:txBody>
      </p:sp>
      <p:sp>
        <p:nvSpPr>
          <p:cNvPr id="15" name="Rectangle 14">
            <a:extLst>
              <a:ext uri="{FF2B5EF4-FFF2-40B4-BE49-F238E27FC236}">
                <a16:creationId xmlns:a16="http://schemas.microsoft.com/office/drawing/2014/main" id="{CA640617-286E-A462-A21B-C1BC14E557A2}"/>
              </a:ext>
            </a:extLst>
          </p:cNvPr>
          <p:cNvSpPr/>
          <p:nvPr/>
        </p:nvSpPr>
        <p:spPr>
          <a:xfrm>
            <a:off x="1491464" y="4392161"/>
            <a:ext cx="1708368" cy="896112"/>
          </a:xfrm>
          <a:prstGeom prst="rect">
            <a:avLst/>
          </a:prstGeom>
          <a:solidFill>
            <a:schemeClr val="bg1"/>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17" name="Rectangle 16">
            <a:extLst>
              <a:ext uri="{FF2B5EF4-FFF2-40B4-BE49-F238E27FC236}">
                <a16:creationId xmlns:a16="http://schemas.microsoft.com/office/drawing/2014/main" id="{32B0D64F-085B-4757-9707-DB5128FFAE88}"/>
              </a:ext>
            </a:extLst>
          </p:cNvPr>
          <p:cNvSpPr/>
          <p:nvPr/>
        </p:nvSpPr>
        <p:spPr>
          <a:xfrm>
            <a:off x="1492443" y="3719208"/>
            <a:ext cx="1702188" cy="461665"/>
          </a:xfrm>
          <a:prstGeom prst="rect">
            <a:avLst/>
          </a:prstGeom>
        </p:spPr>
        <p:txBody>
          <a:bodyPr wrap="square" lIns="0" rIns="0" anchor="ctr" anchorCtr="0">
            <a:spAutoFit/>
          </a:bodyPr>
          <a:lstStyle/>
          <a:p>
            <a:pPr algn="ctr" defTabSz="761691">
              <a:defRPr/>
            </a:pPr>
            <a:r>
              <a:rPr lang="en-US" sz="2400">
                <a:solidFill>
                  <a:prstClr val="white"/>
                </a:solidFill>
                <a:latin typeface="Calibri"/>
                <a:cs typeface="Arial" panose="020B0604020202020204" pitchFamily="34" charset="0"/>
              </a:rPr>
              <a:t>SOMETIMES</a:t>
            </a:r>
          </a:p>
        </p:txBody>
      </p:sp>
      <p:sp>
        <p:nvSpPr>
          <p:cNvPr id="18" name="Rectangle 17">
            <a:extLst>
              <a:ext uri="{FF2B5EF4-FFF2-40B4-BE49-F238E27FC236}">
                <a16:creationId xmlns:a16="http://schemas.microsoft.com/office/drawing/2014/main" id="{5B0F45FB-502D-6AF7-7BAE-B722B99E264A}"/>
              </a:ext>
            </a:extLst>
          </p:cNvPr>
          <p:cNvSpPr/>
          <p:nvPr/>
        </p:nvSpPr>
        <p:spPr>
          <a:xfrm>
            <a:off x="3577191" y="2885158"/>
            <a:ext cx="5566810" cy="740664"/>
          </a:xfrm>
          <a:prstGeom prst="rect">
            <a:avLst/>
          </a:prstGeom>
          <a:solidFill>
            <a:srgbClr val="515D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2">
              <a:defRPr/>
            </a:pPr>
            <a:endParaRPr lang="en-US">
              <a:solidFill>
                <a:srgbClr val="FFFFFF"/>
              </a:solidFill>
              <a:latin typeface="Calibri"/>
            </a:endParaRPr>
          </a:p>
        </p:txBody>
      </p:sp>
      <p:sp>
        <p:nvSpPr>
          <p:cNvPr id="19" name="Rectangle 18">
            <a:extLst>
              <a:ext uri="{FF2B5EF4-FFF2-40B4-BE49-F238E27FC236}">
                <a16:creationId xmlns:a16="http://schemas.microsoft.com/office/drawing/2014/main" id="{06BB50CE-F5D3-E5AC-3794-4F8FDD119A15}"/>
              </a:ext>
            </a:extLst>
          </p:cNvPr>
          <p:cNvSpPr/>
          <p:nvPr/>
        </p:nvSpPr>
        <p:spPr>
          <a:xfrm>
            <a:off x="3602838" y="2996418"/>
            <a:ext cx="5549210" cy="553741"/>
          </a:xfrm>
          <a:prstGeom prst="rect">
            <a:avLst/>
          </a:prstGeom>
        </p:spPr>
        <p:txBody>
          <a:bodyPr wrap="square">
            <a:spAutoFit/>
          </a:bodyPr>
          <a:lstStyle/>
          <a:p>
            <a:pPr defTabSz="761691">
              <a:defRPr/>
            </a:pPr>
            <a:r>
              <a:rPr lang="en-US" sz="1499">
                <a:solidFill>
                  <a:prstClr val="white"/>
                </a:solidFill>
                <a:latin typeface="Calibri"/>
                <a:cs typeface="Arial" panose="020B0604020202020204" pitchFamily="34" charset="0"/>
              </a:rPr>
              <a:t>These services will </a:t>
            </a:r>
            <a:r>
              <a:rPr lang="en-US" sz="1499" b="1" u="sng">
                <a:solidFill>
                  <a:prstClr val="white"/>
                </a:solidFill>
                <a:latin typeface="Calibri"/>
                <a:cs typeface="Arial" panose="020B0604020202020204" pitchFamily="34" charset="0"/>
              </a:rPr>
              <a:t>always</a:t>
            </a:r>
            <a:r>
              <a:rPr lang="en-US" sz="1499">
                <a:solidFill>
                  <a:prstClr val="white"/>
                </a:solidFill>
                <a:latin typeface="Calibri"/>
                <a:cs typeface="Arial" panose="020B0604020202020204" pitchFamily="34" charset="0"/>
              </a:rPr>
              <a:t> require an authorization to be present in the CareBridge system for EVV visits to be captured.</a:t>
            </a:r>
          </a:p>
        </p:txBody>
      </p:sp>
      <p:sp>
        <p:nvSpPr>
          <p:cNvPr id="20" name="Flowchart: Delay 19">
            <a:extLst>
              <a:ext uri="{FF2B5EF4-FFF2-40B4-BE49-F238E27FC236}">
                <a16:creationId xmlns:a16="http://schemas.microsoft.com/office/drawing/2014/main" id="{E12799D4-3C07-2BE0-2454-98B7BEBF68BD}"/>
              </a:ext>
            </a:extLst>
          </p:cNvPr>
          <p:cNvSpPr/>
          <p:nvPr/>
        </p:nvSpPr>
        <p:spPr>
          <a:xfrm flipH="1">
            <a:off x="706657" y="4392247"/>
            <a:ext cx="894815" cy="896112"/>
          </a:xfrm>
          <a:prstGeom prst="flowChartDelay">
            <a:avLst/>
          </a:prstGeom>
          <a:solidFill>
            <a:schemeClr val="bg1"/>
          </a:solidFill>
          <a:ln w="12700" cap="flat" cmpd="sng" algn="ctr">
            <a:noFill/>
            <a:prstDash val="solid"/>
            <a:miter lim="800000"/>
          </a:ln>
          <a:effectLst/>
        </p:spPr>
        <p:txBody>
          <a:bodyPr rtlCol="0" anchor="ctr"/>
          <a:lstStyle/>
          <a:p>
            <a:pPr algn="ctr" defTabSz="761691">
              <a:defRPr/>
            </a:pPr>
            <a:endParaRPr lang="en-US" sz="1499" kern="0">
              <a:solidFill>
                <a:prstClr val="white"/>
              </a:solidFill>
              <a:latin typeface="Calibri"/>
            </a:endParaRPr>
          </a:p>
        </p:txBody>
      </p:sp>
      <p:sp>
        <p:nvSpPr>
          <p:cNvPr id="23" name="Rectangle 22">
            <a:extLst>
              <a:ext uri="{FF2B5EF4-FFF2-40B4-BE49-F238E27FC236}">
                <a16:creationId xmlns:a16="http://schemas.microsoft.com/office/drawing/2014/main" id="{B118449C-1691-3417-FF31-3C2612313188}"/>
              </a:ext>
            </a:extLst>
          </p:cNvPr>
          <p:cNvSpPr/>
          <p:nvPr/>
        </p:nvSpPr>
        <p:spPr>
          <a:xfrm>
            <a:off x="3588105" y="3624811"/>
            <a:ext cx="5549210" cy="818900"/>
          </a:xfrm>
          <a:prstGeom prst="rect">
            <a:avLst/>
          </a:prstGeom>
          <a:solidFill>
            <a:srgbClr val="4A8EC3"/>
          </a:solidFill>
          <a:ln>
            <a:solidFill>
              <a:srgbClr val="4A8E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2">
              <a:defRPr/>
            </a:pPr>
            <a:endParaRPr lang="en-US">
              <a:solidFill>
                <a:srgbClr val="FFFFFF"/>
              </a:solidFill>
              <a:latin typeface="Calibri"/>
            </a:endParaRPr>
          </a:p>
        </p:txBody>
      </p:sp>
      <p:sp>
        <p:nvSpPr>
          <p:cNvPr id="24" name="Rectangle 23">
            <a:extLst>
              <a:ext uri="{FF2B5EF4-FFF2-40B4-BE49-F238E27FC236}">
                <a16:creationId xmlns:a16="http://schemas.microsoft.com/office/drawing/2014/main" id="{ABB9EFFB-03F6-24F6-6E39-591BC43480BB}"/>
              </a:ext>
            </a:extLst>
          </p:cNvPr>
          <p:cNvSpPr/>
          <p:nvPr/>
        </p:nvSpPr>
        <p:spPr>
          <a:xfrm>
            <a:off x="3617783" y="3618910"/>
            <a:ext cx="5468516" cy="784446"/>
          </a:xfrm>
          <a:prstGeom prst="rect">
            <a:avLst/>
          </a:prstGeom>
        </p:spPr>
        <p:txBody>
          <a:bodyPr wrap="square">
            <a:spAutoFit/>
          </a:bodyPr>
          <a:lstStyle/>
          <a:p>
            <a:pPr defTabSz="761691">
              <a:defRPr/>
            </a:pPr>
            <a:r>
              <a:rPr lang="en-US" sz="1499">
                <a:solidFill>
                  <a:prstClr val="white"/>
                </a:solidFill>
                <a:latin typeface="Calibri"/>
                <a:cs typeface="Arial" panose="020B0604020202020204" pitchFamily="34" charset="0"/>
              </a:rPr>
              <a:t>These services will only require an authorization to be present in the </a:t>
            </a:r>
            <a:r>
              <a:rPr lang="en-US" sz="1499" err="1">
                <a:solidFill>
                  <a:prstClr val="white"/>
                </a:solidFill>
                <a:latin typeface="Calibri"/>
                <a:cs typeface="Arial" panose="020B0604020202020204" pitchFamily="34" charset="0"/>
              </a:rPr>
              <a:t>CareBridge</a:t>
            </a:r>
            <a:r>
              <a:rPr lang="en-US" sz="1499">
                <a:solidFill>
                  <a:prstClr val="white"/>
                </a:solidFill>
                <a:latin typeface="Calibri"/>
                <a:cs typeface="Arial" panose="020B0604020202020204" pitchFamily="34" charset="0"/>
              </a:rPr>
              <a:t> system </a:t>
            </a:r>
            <a:r>
              <a:rPr lang="en-US" sz="1499" b="1" u="sng">
                <a:solidFill>
                  <a:prstClr val="white"/>
                </a:solidFill>
                <a:latin typeface="Calibri"/>
                <a:cs typeface="Arial" panose="020B0604020202020204" pitchFamily="34" charset="0"/>
              </a:rPr>
              <a:t>some of the time</a:t>
            </a:r>
            <a:r>
              <a:rPr lang="en-US" sz="1499">
                <a:solidFill>
                  <a:prstClr val="white"/>
                </a:solidFill>
                <a:latin typeface="Calibri"/>
                <a:cs typeface="Arial" panose="020B0604020202020204" pitchFamily="34" charset="0"/>
              </a:rPr>
              <a:t> for EVV visits to be captured.</a:t>
            </a:r>
          </a:p>
        </p:txBody>
      </p:sp>
      <p:sp>
        <p:nvSpPr>
          <p:cNvPr id="25" name="Rectangle 24">
            <a:extLst>
              <a:ext uri="{FF2B5EF4-FFF2-40B4-BE49-F238E27FC236}">
                <a16:creationId xmlns:a16="http://schemas.microsoft.com/office/drawing/2014/main" id="{53C0CDB7-3FF3-2CF0-53FD-1A3414E679A1}"/>
              </a:ext>
            </a:extLst>
          </p:cNvPr>
          <p:cNvSpPr/>
          <p:nvPr/>
        </p:nvSpPr>
        <p:spPr>
          <a:xfrm>
            <a:off x="3582238" y="4352438"/>
            <a:ext cx="5569810" cy="6949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2">
              <a:defRPr/>
            </a:pPr>
            <a:endParaRPr lang="en-US">
              <a:solidFill>
                <a:srgbClr val="FFFFFF"/>
              </a:solidFill>
              <a:latin typeface="Calibri"/>
            </a:endParaRPr>
          </a:p>
        </p:txBody>
      </p:sp>
    </p:spTree>
    <p:extLst>
      <p:ext uri="{BB962C8B-B14F-4D97-AF65-F5344CB8AC3E}">
        <p14:creationId xmlns:p14="http://schemas.microsoft.com/office/powerpoint/2010/main" val="388489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1718C-F0EE-1BC0-EF10-097236488D7E}"/>
              </a:ext>
            </a:extLst>
          </p:cNvPr>
          <p:cNvSpPr>
            <a:spLocks noGrp="1"/>
          </p:cNvSpPr>
          <p:nvPr>
            <p:ph type="title"/>
          </p:nvPr>
        </p:nvSpPr>
        <p:spPr/>
        <p:txBody>
          <a:bodyPr/>
          <a:lstStyle/>
          <a:p>
            <a:pPr defTabSz="914363" fontAlgn="base">
              <a:spcAft>
                <a:spcPct val="0"/>
              </a:spcAft>
              <a:defRPr/>
            </a:pPr>
            <a:r>
              <a:rPr lang="en-US"/>
              <a:t>Always</a:t>
            </a:r>
          </a:p>
        </p:txBody>
      </p:sp>
      <p:sp>
        <p:nvSpPr>
          <p:cNvPr id="4" name="Text Placeholder 1">
            <a:extLst>
              <a:ext uri="{FF2B5EF4-FFF2-40B4-BE49-F238E27FC236}">
                <a16:creationId xmlns:a16="http://schemas.microsoft.com/office/drawing/2014/main" id="{11176741-27ED-57B1-850B-A3992B31F575}"/>
              </a:ext>
            </a:extLst>
          </p:cNvPr>
          <p:cNvSpPr txBox="1">
            <a:spLocks/>
          </p:cNvSpPr>
          <p:nvPr/>
        </p:nvSpPr>
        <p:spPr>
          <a:xfrm>
            <a:off x="353567" y="986901"/>
            <a:ext cx="8436864" cy="966186"/>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3">
              <a:buNone/>
              <a:defRPr/>
            </a:pPr>
            <a:r>
              <a:rPr lang="en-US">
                <a:solidFill>
                  <a:srgbClr val="000000"/>
                </a:solidFill>
                <a:latin typeface="Calibri"/>
              </a:rPr>
              <a:t>When a service is listed as “</a:t>
            </a:r>
            <a:r>
              <a:rPr lang="en-US" u="sng">
                <a:solidFill>
                  <a:srgbClr val="000000"/>
                </a:solidFill>
                <a:latin typeface="Calibri"/>
              </a:rPr>
              <a:t>Always</a:t>
            </a:r>
            <a:r>
              <a:rPr lang="en-US">
                <a:solidFill>
                  <a:srgbClr val="000000"/>
                </a:solidFill>
                <a:latin typeface="Calibri"/>
              </a:rPr>
              <a:t>” as the Auth Issuance Type, the PASSE requires that a valid authorization be present in the CareBridge system before an EVV visit can be captured.</a:t>
            </a:r>
          </a:p>
        </p:txBody>
      </p:sp>
      <p:graphicFrame>
        <p:nvGraphicFramePr>
          <p:cNvPr id="6" name="Table 5">
            <a:extLst>
              <a:ext uri="{FF2B5EF4-FFF2-40B4-BE49-F238E27FC236}">
                <a16:creationId xmlns:a16="http://schemas.microsoft.com/office/drawing/2014/main" id="{6D170FEB-34F2-F76A-EAC4-B348A6112C0C}"/>
              </a:ext>
            </a:extLst>
          </p:cNvPr>
          <p:cNvGraphicFramePr>
            <a:graphicFrameLocks noGrp="1"/>
          </p:cNvGraphicFramePr>
          <p:nvPr>
            <p:extLst>
              <p:ext uri="{D42A27DB-BD31-4B8C-83A1-F6EECF244321}">
                <p14:modId xmlns:p14="http://schemas.microsoft.com/office/powerpoint/2010/main" val="1518270239"/>
              </p:ext>
            </p:extLst>
          </p:nvPr>
        </p:nvGraphicFramePr>
        <p:xfrm>
          <a:off x="353567" y="2203602"/>
          <a:ext cx="8514208" cy="1854900"/>
        </p:xfrm>
        <a:graphic>
          <a:graphicData uri="http://schemas.openxmlformats.org/drawingml/2006/table">
            <a:tbl>
              <a:tblPr firstRow="1" bandRow="1">
                <a:tableStyleId>{5C22544A-7EE6-4342-B048-85BDC9FD1C3A}</a:tableStyleId>
              </a:tblPr>
              <a:tblGrid>
                <a:gridCol w="8514208">
                  <a:extLst>
                    <a:ext uri="{9D8B030D-6E8A-4147-A177-3AD203B41FA5}">
                      <a16:colId xmlns:a16="http://schemas.microsoft.com/office/drawing/2014/main" val="2173998421"/>
                    </a:ext>
                  </a:extLst>
                </a:gridCol>
              </a:tblGrid>
              <a:tr h="421640">
                <a:tc>
                  <a:txBody>
                    <a:bodyPr/>
                    <a:lstStyle/>
                    <a:p>
                      <a:pPr marL="228600" indent="0" algn="l"/>
                      <a:r>
                        <a:rPr lang="en-US" sz="2200"/>
                        <a:t>CareBridge User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2C3C"/>
                    </a:solidFill>
                  </a:tcPr>
                </a:tc>
                <a:extLst>
                  <a:ext uri="{0D108BD9-81ED-4DB2-BD59-A6C34878D82A}">
                    <a16:rowId xmlns:a16="http://schemas.microsoft.com/office/drawing/2014/main" val="1543001553"/>
                  </a:ext>
                </a:extLst>
              </a:tr>
              <a:tr h="1428180">
                <a:tc>
                  <a:txBody>
                    <a:bodyPr/>
                    <a:lstStyle/>
                    <a:p>
                      <a:pPr marL="285750" indent="-285750">
                        <a:buFont typeface="Arial" panose="020B0604020202020204" pitchFamily="34" charset="0"/>
                        <a:buChar char="•"/>
                      </a:pPr>
                      <a:r>
                        <a:rPr lang="en-US" sz="1600"/>
                        <a:t>Visits for these services </a:t>
                      </a:r>
                      <a:r>
                        <a:rPr lang="en-US" sz="1600" b="1" u="sng"/>
                        <a:t>must be</a:t>
                      </a:r>
                      <a:r>
                        <a:rPr lang="en-US" sz="1600"/>
                        <a:t> associated to the authorization received by CareBridge from the PASSE.</a:t>
                      </a:r>
                    </a:p>
                    <a:p>
                      <a:pPr marL="742950" lvl="1" indent="-285750">
                        <a:buFont typeface="Courier New" panose="02070309020205020404" pitchFamily="49" charset="0"/>
                        <a:buChar char="o"/>
                      </a:pPr>
                      <a:r>
                        <a:rPr lang="en-US" sz="1400" i="1"/>
                        <a:t>If services need to be rendered prior to the authorization being available in the CareBridge system, a manual entry may be necessary after the visit took place.</a:t>
                      </a:r>
                    </a:p>
                  </a:txBody>
                  <a:tcPr>
                    <a:lnT w="38100" cmpd="sng">
                      <a:noFill/>
                    </a:lnT>
                    <a:solidFill>
                      <a:schemeClr val="bg1"/>
                    </a:solidFill>
                  </a:tcPr>
                </a:tc>
                <a:extLst>
                  <a:ext uri="{0D108BD9-81ED-4DB2-BD59-A6C34878D82A}">
                    <a16:rowId xmlns:a16="http://schemas.microsoft.com/office/drawing/2014/main" val="679605385"/>
                  </a:ext>
                </a:extLst>
              </a:tr>
            </a:tbl>
          </a:graphicData>
        </a:graphic>
      </p:graphicFrame>
      <p:sp>
        <p:nvSpPr>
          <p:cNvPr id="7" name="Rectangle: Rounded Corners 6">
            <a:extLst>
              <a:ext uri="{FF2B5EF4-FFF2-40B4-BE49-F238E27FC236}">
                <a16:creationId xmlns:a16="http://schemas.microsoft.com/office/drawing/2014/main" id="{692BF8CD-8D5B-0DE3-B482-4CBFBC3AC3B7}"/>
              </a:ext>
            </a:extLst>
          </p:cNvPr>
          <p:cNvSpPr/>
          <p:nvPr/>
        </p:nvSpPr>
        <p:spPr>
          <a:xfrm>
            <a:off x="925559" y="6051978"/>
            <a:ext cx="7292884" cy="461665"/>
          </a:xfrm>
          <a:prstGeom prst="roundRect">
            <a:avLst/>
          </a:prstGeom>
          <a:solidFill>
            <a:schemeClr val="accent4">
              <a:lumMod val="20000"/>
              <a:lumOff val="80000"/>
            </a:schemeClr>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2">
              <a:defRPr/>
            </a:pPr>
            <a:r>
              <a:rPr lang="en-US" sz="1400" b="1">
                <a:solidFill>
                  <a:srgbClr val="0070C0"/>
                </a:solidFill>
                <a:latin typeface="Calibri"/>
              </a:rPr>
              <a:t>IMPORTANT</a:t>
            </a:r>
            <a:r>
              <a:rPr lang="en-US" sz="1400">
                <a:solidFill>
                  <a:sysClr val="windowText" lastClr="000000"/>
                </a:solidFill>
                <a:latin typeface="Calibri"/>
              </a:rPr>
              <a:t>: If a provider has received an authorization but cannot find it in the CareBridge system, they should contact their PASSE point of contact.</a:t>
            </a:r>
          </a:p>
        </p:txBody>
      </p:sp>
    </p:spTree>
    <p:extLst>
      <p:ext uri="{BB962C8B-B14F-4D97-AF65-F5344CB8AC3E}">
        <p14:creationId xmlns:p14="http://schemas.microsoft.com/office/powerpoint/2010/main" val="76195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B380-28F6-D9B7-501C-02FAE29EB504}"/>
              </a:ext>
            </a:extLst>
          </p:cNvPr>
          <p:cNvSpPr>
            <a:spLocks noGrp="1"/>
          </p:cNvSpPr>
          <p:nvPr>
            <p:ph type="title"/>
          </p:nvPr>
        </p:nvSpPr>
        <p:spPr/>
        <p:txBody>
          <a:bodyPr/>
          <a:lstStyle/>
          <a:p>
            <a:pPr defTabSz="914363" fontAlgn="base">
              <a:spcAft>
                <a:spcPct val="0"/>
              </a:spcAft>
              <a:defRPr/>
            </a:pPr>
            <a:r>
              <a:rPr lang="en-US"/>
              <a:t>Always</a:t>
            </a:r>
          </a:p>
        </p:txBody>
      </p:sp>
      <p:graphicFrame>
        <p:nvGraphicFramePr>
          <p:cNvPr id="6" name="Table 5">
            <a:extLst>
              <a:ext uri="{FF2B5EF4-FFF2-40B4-BE49-F238E27FC236}">
                <a16:creationId xmlns:a16="http://schemas.microsoft.com/office/drawing/2014/main" id="{CC82C855-16E7-03C8-DDFB-28E8C15FBCB5}"/>
              </a:ext>
            </a:extLst>
          </p:cNvPr>
          <p:cNvGraphicFramePr>
            <a:graphicFrameLocks noGrp="1"/>
          </p:cNvGraphicFramePr>
          <p:nvPr>
            <p:extLst>
              <p:ext uri="{D42A27DB-BD31-4B8C-83A1-F6EECF244321}">
                <p14:modId xmlns:p14="http://schemas.microsoft.com/office/powerpoint/2010/main" val="3680669537"/>
              </p:ext>
            </p:extLst>
          </p:nvPr>
        </p:nvGraphicFramePr>
        <p:xfrm>
          <a:off x="365696" y="2206900"/>
          <a:ext cx="8514208" cy="2241726"/>
        </p:xfrm>
        <a:graphic>
          <a:graphicData uri="http://schemas.openxmlformats.org/drawingml/2006/table">
            <a:tbl>
              <a:tblPr firstRow="1" bandRow="1">
                <a:tableStyleId>{5C22544A-7EE6-4342-B048-85BDC9FD1C3A}</a:tableStyleId>
              </a:tblPr>
              <a:tblGrid>
                <a:gridCol w="8514208">
                  <a:extLst>
                    <a:ext uri="{9D8B030D-6E8A-4147-A177-3AD203B41FA5}">
                      <a16:colId xmlns:a16="http://schemas.microsoft.com/office/drawing/2014/main" val="2173998421"/>
                    </a:ext>
                  </a:extLst>
                </a:gridCol>
              </a:tblGrid>
              <a:tr h="421640">
                <a:tc>
                  <a:txBody>
                    <a:bodyPr/>
                    <a:lstStyle/>
                    <a:p>
                      <a:pPr marL="228600" indent="0" algn="l"/>
                      <a:r>
                        <a:rPr lang="en-US" sz="2200"/>
                        <a:t>Third-Party EVV Vendor User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543001553"/>
                  </a:ext>
                </a:extLst>
              </a:tr>
              <a:tr h="1815006">
                <a:tc>
                  <a:txBody>
                    <a:bodyPr/>
                    <a:lstStyle/>
                    <a:p>
                      <a:pPr marL="285750" indent="-285750">
                        <a:buFont typeface="Arial" panose="020B0604020202020204" pitchFamily="34" charset="0"/>
                        <a:buChar char="•"/>
                      </a:pPr>
                      <a:r>
                        <a:rPr lang="en-US" sz="1600"/>
                        <a:t>EVV visit data sent to CareBridge for these services </a:t>
                      </a:r>
                      <a:r>
                        <a:rPr lang="en-US" sz="1600" b="1" u="sng"/>
                        <a:t>must include</a:t>
                      </a:r>
                      <a:r>
                        <a:rPr lang="en-US" sz="1600"/>
                        <a:t> the </a:t>
                      </a:r>
                      <a:r>
                        <a:rPr lang="en-US" sz="1600" b="1">
                          <a:solidFill>
                            <a:srgbClr val="4472C4"/>
                          </a:solidFill>
                        </a:rPr>
                        <a:t>correct</a:t>
                      </a:r>
                      <a:r>
                        <a:rPr lang="en-US" sz="1600">
                          <a:solidFill>
                            <a:srgbClr val="4472C4"/>
                          </a:solidFill>
                        </a:rPr>
                        <a:t> </a:t>
                      </a:r>
                      <a:r>
                        <a:rPr lang="en-US" sz="1600"/>
                        <a:t>authorization number in the ‘</a:t>
                      </a:r>
                      <a:r>
                        <a:rPr lang="en-US" sz="1600" i="1" err="1"/>
                        <a:t>AuthRefNumber</a:t>
                      </a:r>
                      <a:r>
                        <a:rPr lang="en-US" sz="1600"/>
                        <a:t>’ field. </a:t>
                      </a:r>
                    </a:p>
                    <a:p>
                      <a:pPr marL="742950" lvl="1" indent="-285750">
                        <a:buFont typeface="Courier New" panose="02070309020205020404" pitchFamily="49" charset="0"/>
                        <a:buChar char="o"/>
                      </a:pPr>
                      <a:r>
                        <a:rPr lang="en-US" sz="1400"/>
                        <a:t>This authorization number </a:t>
                      </a:r>
                      <a:r>
                        <a:rPr lang="en-US" sz="1400" b="1" u="sng"/>
                        <a:t>must match</a:t>
                      </a:r>
                      <a:r>
                        <a:rPr lang="en-US" sz="1400"/>
                        <a:t> to an authorization received by CareBridge from the PASSE</a:t>
                      </a:r>
                    </a:p>
                    <a:p>
                      <a:pPr marL="1200150" lvl="2" indent="-285750">
                        <a:buFont typeface="Arial" panose="020B0604020202020204" pitchFamily="34" charset="0"/>
                        <a:buChar char="•"/>
                      </a:pPr>
                      <a:r>
                        <a:rPr lang="en-US" sz="1200" i="1"/>
                        <a:t>If the authorization number does not match what the PASSE sent to CareBridge, an alert will be returned to the Provider / Third-Party EVV Vendor in the CareBridge response file.</a:t>
                      </a:r>
                    </a:p>
                  </a:txBody>
                  <a:tcPr>
                    <a:lnT w="38100" cmpd="sng">
                      <a:noFill/>
                    </a:lnT>
                    <a:solidFill>
                      <a:schemeClr val="bg1"/>
                    </a:solidFill>
                  </a:tcPr>
                </a:tc>
                <a:extLst>
                  <a:ext uri="{0D108BD9-81ED-4DB2-BD59-A6C34878D82A}">
                    <a16:rowId xmlns:a16="http://schemas.microsoft.com/office/drawing/2014/main" val="679605385"/>
                  </a:ext>
                </a:extLst>
              </a:tr>
            </a:tbl>
          </a:graphicData>
        </a:graphic>
      </p:graphicFrame>
      <p:sp>
        <p:nvSpPr>
          <p:cNvPr id="10" name="Text Placeholder 1">
            <a:extLst>
              <a:ext uri="{FF2B5EF4-FFF2-40B4-BE49-F238E27FC236}">
                <a16:creationId xmlns:a16="http://schemas.microsoft.com/office/drawing/2014/main" id="{BA93F9CE-FE11-1B5C-537E-73F1A574D6F3}"/>
              </a:ext>
            </a:extLst>
          </p:cNvPr>
          <p:cNvSpPr txBox="1">
            <a:spLocks/>
          </p:cNvSpPr>
          <p:nvPr/>
        </p:nvSpPr>
        <p:spPr>
          <a:xfrm>
            <a:off x="353567" y="986901"/>
            <a:ext cx="8436864" cy="966186"/>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3">
              <a:buNone/>
              <a:defRPr/>
            </a:pPr>
            <a:r>
              <a:rPr lang="en-US">
                <a:solidFill>
                  <a:srgbClr val="000000"/>
                </a:solidFill>
                <a:latin typeface="Calibri"/>
              </a:rPr>
              <a:t>When a service is listed as “</a:t>
            </a:r>
            <a:r>
              <a:rPr lang="en-US" u="sng">
                <a:solidFill>
                  <a:srgbClr val="000000"/>
                </a:solidFill>
                <a:latin typeface="Calibri"/>
              </a:rPr>
              <a:t>Always</a:t>
            </a:r>
            <a:r>
              <a:rPr lang="en-US">
                <a:solidFill>
                  <a:srgbClr val="000000"/>
                </a:solidFill>
                <a:latin typeface="Calibri"/>
              </a:rPr>
              <a:t>” as the Auth Issuance Type, the PASSE requires that a valid authorization be present in the CareBridge system before an EVV visit can be captured.</a:t>
            </a:r>
          </a:p>
        </p:txBody>
      </p:sp>
      <p:sp>
        <p:nvSpPr>
          <p:cNvPr id="2" name="Rectangle: Rounded Corners 1">
            <a:extLst>
              <a:ext uri="{FF2B5EF4-FFF2-40B4-BE49-F238E27FC236}">
                <a16:creationId xmlns:a16="http://schemas.microsoft.com/office/drawing/2014/main" id="{B1715132-E2D7-E02D-7253-CEC58C889BB5}"/>
              </a:ext>
            </a:extLst>
          </p:cNvPr>
          <p:cNvSpPr/>
          <p:nvPr/>
        </p:nvSpPr>
        <p:spPr>
          <a:xfrm>
            <a:off x="925559" y="6051978"/>
            <a:ext cx="7292884" cy="461665"/>
          </a:xfrm>
          <a:prstGeom prst="roundRect">
            <a:avLst/>
          </a:prstGeom>
          <a:solidFill>
            <a:schemeClr val="accent4">
              <a:lumMod val="20000"/>
              <a:lumOff val="80000"/>
            </a:schemeClr>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2">
              <a:defRPr/>
            </a:pPr>
            <a:r>
              <a:rPr lang="en-US" sz="1400" b="1">
                <a:solidFill>
                  <a:srgbClr val="0070C0"/>
                </a:solidFill>
                <a:latin typeface="Calibri"/>
              </a:rPr>
              <a:t>IMPORTANT</a:t>
            </a:r>
            <a:r>
              <a:rPr lang="en-US" sz="1400">
                <a:solidFill>
                  <a:sysClr val="windowText" lastClr="000000"/>
                </a:solidFill>
                <a:latin typeface="Calibri"/>
              </a:rPr>
              <a:t>: If a provider has received an authorization but cannot find it in the CareBridge system, they should contact their PASSE point of contact.</a:t>
            </a:r>
          </a:p>
        </p:txBody>
      </p:sp>
    </p:spTree>
    <p:extLst>
      <p:ext uri="{BB962C8B-B14F-4D97-AF65-F5344CB8AC3E}">
        <p14:creationId xmlns:p14="http://schemas.microsoft.com/office/powerpoint/2010/main" val="69761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13DEC-B7FE-52CE-EF90-2F62D69D8A26}"/>
              </a:ext>
            </a:extLst>
          </p:cNvPr>
          <p:cNvSpPr>
            <a:spLocks noGrp="1"/>
          </p:cNvSpPr>
          <p:nvPr>
            <p:ph type="title"/>
          </p:nvPr>
        </p:nvSpPr>
        <p:spPr/>
        <p:txBody>
          <a:bodyPr/>
          <a:lstStyle/>
          <a:p>
            <a:r>
              <a:rPr lang="en-US"/>
              <a:t>Sometimes</a:t>
            </a:r>
          </a:p>
        </p:txBody>
      </p:sp>
      <p:sp>
        <p:nvSpPr>
          <p:cNvPr id="5" name="Text Placeholder 1">
            <a:extLst>
              <a:ext uri="{FF2B5EF4-FFF2-40B4-BE49-F238E27FC236}">
                <a16:creationId xmlns:a16="http://schemas.microsoft.com/office/drawing/2014/main" id="{7F21B6C1-6484-9022-20C4-9C554FC75DB1}"/>
              </a:ext>
            </a:extLst>
          </p:cNvPr>
          <p:cNvSpPr txBox="1">
            <a:spLocks/>
          </p:cNvSpPr>
          <p:nvPr/>
        </p:nvSpPr>
        <p:spPr>
          <a:xfrm>
            <a:off x="353567" y="986902"/>
            <a:ext cx="8514208" cy="863669"/>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3">
              <a:buNone/>
              <a:defRPr/>
            </a:pPr>
            <a:r>
              <a:rPr lang="en-US">
                <a:solidFill>
                  <a:srgbClr val="000000"/>
                </a:solidFill>
                <a:latin typeface="Calibri"/>
              </a:rPr>
              <a:t>When a service is listed as “</a:t>
            </a:r>
            <a:r>
              <a:rPr lang="en-US" u="sng">
                <a:solidFill>
                  <a:srgbClr val="000000"/>
                </a:solidFill>
                <a:latin typeface="Calibri"/>
              </a:rPr>
              <a:t>Sometimes</a:t>
            </a:r>
            <a:r>
              <a:rPr lang="en-US">
                <a:solidFill>
                  <a:srgbClr val="000000"/>
                </a:solidFill>
                <a:latin typeface="Calibri"/>
              </a:rPr>
              <a:t>” as the Auth Issuance Type, the PASSE requires that a valid authorization be present in the CareBridge system in some situations before an EVV visit can be captured.</a:t>
            </a:r>
            <a:endParaRPr lang="en-US" sz="1400" i="1">
              <a:solidFill>
                <a:srgbClr val="000000"/>
              </a:solidFill>
              <a:latin typeface="Calibri"/>
            </a:endParaRPr>
          </a:p>
        </p:txBody>
      </p:sp>
      <p:sp>
        <p:nvSpPr>
          <p:cNvPr id="2" name="Text Placeholder 1">
            <a:extLst>
              <a:ext uri="{FF2B5EF4-FFF2-40B4-BE49-F238E27FC236}">
                <a16:creationId xmlns:a16="http://schemas.microsoft.com/office/drawing/2014/main" id="{E9B61F9E-FF72-EE23-2F64-BD6F4FFCC00B}"/>
              </a:ext>
            </a:extLst>
          </p:cNvPr>
          <p:cNvSpPr txBox="1">
            <a:spLocks/>
          </p:cNvSpPr>
          <p:nvPr/>
        </p:nvSpPr>
        <p:spPr>
          <a:xfrm>
            <a:off x="353567" y="1745496"/>
            <a:ext cx="7318247" cy="218691"/>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2" lvl="1" indent="0" defTabSz="914363">
              <a:buNone/>
              <a:defRPr/>
            </a:pPr>
            <a:r>
              <a:rPr lang="en-US" sz="1200" i="1">
                <a:solidFill>
                  <a:srgbClr val="000000"/>
                </a:solidFill>
                <a:latin typeface="Calibri"/>
              </a:rPr>
              <a:t>Ex. authorization is required for out-of-network Provider, authorization is not required for initial # visits, etc.</a:t>
            </a:r>
          </a:p>
        </p:txBody>
      </p:sp>
      <p:graphicFrame>
        <p:nvGraphicFramePr>
          <p:cNvPr id="4" name="Table 3">
            <a:extLst>
              <a:ext uri="{FF2B5EF4-FFF2-40B4-BE49-F238E27FC236}">
                <a16:creationId xmlns:a16="http://schemas.microsoft.com/office/drawing/2014/main" id="{55F39796-1C06-5853-E31F-3269D85AEDFB}"/>
              </a:ext>
            </a:extLst>
          </p:cNvPr>
          <p:cNvGraphicFramePr>
            <a:graphicFrameLocks noGrp="1"/>
          </p:cNvGraphicFramePr>
          <p:nvPr>
            <p:extLst>
              <p:ext uri="{D42A27DB-BD31-4B8C-83A1-F6EECF244321}">
                <p14:modId xmlns:p14="http://schemas.microsoft.com/office/powerpoint/2010/main" val="3871876349"/>
              </p:ext>
            </p:extLst>
          </p:nvPr>
        </p:nvGraphicFramePr>
        <p:xfrm>
          <a:off x="312927" y="2203602"/>
          <a:ext cx="8513064" cy="3283080"/>
        </p:xfrm>
        <a:graphic>
          <a:graphicData uri="http://schemas.openxmlformats.org/drawingml/2006/table">
            <a:tbl>
              <a:tblPr firstRow="1" bandRow="1">
                <a:tableStyleId>{5C22544A-7EE6-4342-B048-85BDC9FD1C3A}</a:tableStyleId>
              </a:tblPr>
              <a:tblGrid>
                <a:gridCol w="2112264">
                  <a:extLst>
                    <a:ext uri="{9D8B030D-6E8A-4147-A177-3AD203B41FA5}">
                      <a16:colId xmlns:a16="http://schemas.microsoft.com/office/drawing/2014/main" val="2173998421"/>
                    </a:ext>
                  </a:extLst>
                </a:gridCol>
                <a:gridCol w="6400800">
                  <a:extLst>
                    <a:ext uri="{9D8B030D-6E8A-4147-A177-3AD203B41FA5}">
                      <a16:colId xmlns:a16="http://schemas.microsoft.com/office/drawing/2014/main" val="1799198268"/>
                    </a:ext>
                  </a:extLst>
                </a:gridCol>
              </a:tblGrid>
              <a:tr h="421640">
                <a:tc gridSpan="2">
                  <a:txBody>
                    <a:bodyPr/>
                    <a:lstStyle/>
                    <a:p>
                      <a:pPr marL="228600" indent="0" algn="l"/>
                      <a:r>
                        <a:rPr lang="en-US" sz="2200"/>
                        <a:t>CareBridge User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C2C3C"/>
                    </a:solidFill>
                  </a:tcPr>
                </a:tc>
                <a:tc hMerge="1">
                  <a:txBody>
                    <a:bodyPr/>
                    <a:lstStyle/>
                    <a:p>
                      <a:endParaRPr lang="en-US"/>
                    </a:p>
                  </a:txBody>
                  <a:tcPr/>
                </a:tc>
                <a:extLst>
                  <a:ext uri="{0D108BD9-81ED-4DB2-BD59-A6C34878D82A}">
                    <a16:rowId xmlns:a16="http://schemas.microsoft.com/office/drawing/2014/main" val="1543001553"/>
                  </a:ext>
                </a:extLst>
              </a:tr>
              <a:tr h="14281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a:t>An authorization for the service </a:t>
                      </a:r>
                      <a:r>
                        <a:rPr lang="en-US" sz="1600" b="1" u="sng"/>
                        <a:t>is sent</a:t>
                      </a:r>
                      <a:r>
                        <a:rPr lang="en-US" sz="1600"/>
                        <a:t> to </a:t>
                      </a:r>
                      <a:br>
                        <a:rPr lang="en-US" sz="1600"/>
                      </a:br>
                      <a:r>
                        <a:rPr lang="en-US" sz="1600"/>
                        <a:t>CareBridge by the PASSE: </a:t>
                      </a:r>
                      <a:endParaRPr lang="en-US" sz="1600" i="1"/>
                    </a:p>
                    <a:p>
                      <a:endParaRPr lang="en-US" sz="220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a:t>Visits for these services </a:t>
                      </a:r>
                      <a:r>
                        <a:rPr lang="en-US" sz="1600" b="1" u="sng"/>
                        <a:t>must be</a:t>
                      </a:r>
                      <a:r>
                        <a:rPr lang="en-US" sz="1600"/>
                        <a:t> associated to the authorization received by CareBridge from the PASSE.</a:t>
                      </a:r>
                    </a:p>
                    <a:p>
                      <a:pPr marL="742950" lvl="1" indent="-285750">
                        <a:buFont typeface="Courier New" panose="02070309020205020404" pitchFamily="49" charset="0"/>
                        <a:buChar char="o"/>
                      </a:pPr>
                      <a:r>
                        <a:rPr lang="en-US" sz="1400"/>
                        <a:t>This authorization number </a:t>
                      </a:r>
                      <a:r>
                        <a:rPr lang="en-US" sz="1400" b="1" u="sng"/>
                        <a:t>must match</a:t>
                      </a:r>
                      <a:r>
                        <a:rPr lang="en-US" sz="1400"/>
                        <a:t> to an authorization received by CareBridge from the PASSE.</a:t>
                      </a:r>
                    </a:p>
                    <a:p>
                      <a:pPr marL="1200150" lvl="2" indent="-285750">
                        <a:buFont typeface="Arial" panose="020B0604020202020204" pitchFamily="34" charset="0"/>
                        <a:buChar char="•"/>
                      </a:pPr>
                      <a:r>
                        <a:rPr lang="en-US" sz="1200"/>
                        <a:t>If the </a:t>
                      </a:r>
                      <a:r>
                        <a:rPr lang="en-US" sz="1200" i="1"/>
                        <a:t>‘</a:t>
                      </a:r>
                      <a:r>
                        <a:rPr lang="en-US" sz="1200" i="1" err="1"/>
                        <a:t>AuthRefNumber</a:t>
                      </a:r>
                      <a:r>
                        <a:rPr lang="en-US" sz="1200"/>
                        <a:t>’ field is blank, CareBridge will attempt to match to an authorization using other provided data elements. </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605385"/>
                  </a:ext>
                </a:extLst>
              </a:tr>
              <a:tr h="14281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a:t>An authorization for </a:t>
                      </a:r>
                      <a:br>
                        <a:rPr lang="en-US" sz="1600"/>
                      </a:br>
                      <a:r>
                        <a:rPr lang="en-US" sz="1600"/>
                        <a:t>the service </a:t>
                      </a:r>
                      <a:r>
                        <a:rPr lang="en-US" sz="1600" b="1" u="sng"/>
                        <a:t>is not sent</a:t>
                      </a:r>
                      <a:r>
                        <a:rPr lang="en-US" sz="1600"/>
                        <a:t> to CareBridge by the PASSE: </a:t>
                      </a:r>
                      <a:endParaRPr lang="en-US" sz="1600" i="1"/>
                    </a:p>
                    <a:p>
                      <a:endParaRPr lang="en-US" sz="2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85750" indent="-285750">
                        <a:spcBef>
                          <a:spcPts val="600"/>
                        </a:spcBef>
                        <a:buFont typeface="Arial" panose="020B0604020202020204" pitchFamily="34" charset="0"/>
                        <a:buChar char="•"/>
                      </a:pPr>
                      <a:r>
                        <a:rPr lang="en-US" sz="1600"/>
                        <a:t>Providers must follow the “No Authorization Workflow” as covered in the following training materials:</a:t>
                      </a:r>
                    </a:p>
                    <a:p>
                      <a:pPr marL="742950" lvl="1" indent="-285750">
                        <a:spcBef>
                          <a:spcPts val="600"/>
                        </a:spcBef>
                        <a:buFont typeface="Courier New" panose="02070309020205020404" pitchFamily="49" charset="0"/>
                        <a:buChar char="o"/>
                      </a:pPr>
                      <a:r>
                        <a:rPr lang="en-US" sz="1400"/>
                        <a:t>Micro Learning: </a:t>
                      </a:r>
                      <a:r>
                        <a:rPr lang="en-US" sz="1400">
                          <a:hlinkClick r:id="rId3"/>
                        </a:rPr>
                        <a:t>CareBridge Provider Portal - No Authorizations </a:t>
                      </a:r>
                      <a:endParaRPr lang="en-US" sz="1400"/>
                    </a:p>
                    <a:p>
                      <a:pPr marL="742950" lvl="1" indent="-285750">
                        <a:spcBef>
                          <a:spcPts val="600"/>
                        </a:spcBef>
                        <a:buFont typeface="Courier New" panose="02070309020205020404" pitchFamily="49" charset="0"/>
                        <a:buChar char="o"/>
                      </a:pPr>
                      <a:r>
                        <a:rPr lang="en-US" sz="1400"/>
                        <a:t>Reference Document: </a:t>
                      </a:r>
                      <a:r>
                        <a:rPr lang="en-US" sz="1400">
                          <a:hlinkClick r:id="rId4"/>
                        </a:rPr>
                        <a:t>No Authorization Workflow</a:t>
                      </a:r>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32715423"/>
                  </a:ext>
                </a:extLst>
              </a:tr>
            </a:tbl>
          </a:graphicData>
        </a:graphic>
      </p:graphicFrame>
      <p:sp>
        <p:nvSpPr>
          <p:cNvPr id="6" name="Rectangle: Rounded Corners 5">
            <a:extLst>
              <a:ext uri="{FF2B5EF4-FFF2-40B4-BE49-F238E27FC236}">
                <a16:creationId xmlns:a16="http://schemas.microsoft.com/office/drawing/2014/main" id="{CB57DE01-CA05-1715-49B7-BFEEE2C2839F}"/>
              </a:ext>
            </a:extLst>
          </p:cNvPr>
          <p:cNvSpPr/>
          <p:nvPr/>
        </p:nvSpPr>
        <p:spPr>
          <a:xfrm>
            <a:off x="925559" y="6051978"/>
            <a:ext cx="7292884" cy="461665"/>
          </a:xfrm>
          <a:prstGeom prst="roundRect">
            <a:avLst/>
          </a:prstGeom>
          <a:solidFill>
            <a:schemeClr val="accent4">
              <a:lumMod val="20000"/>
              <a:lumOff val="80000"/>
            </a:schemeClr>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2">
              <a:defRPr/>
            </a:pPr>
            <a:r>
              <a:rPr lang="en-US" sz="1400" b="1">
                <a:solidFill>
                  <a:srgbClr val="0070C0"/>
                </a:solidFill>
                <a:latin typeface="Calibri"/>
              </a:rPr>
              <a:t>IMPORTANT</a:t>
            </a:r>
            <a:r>
              <a:rPr lang="en-US" sz="1400">
                <a:solidFill>
                  <a:sysClr val="windowText" lastClr="000000"/>
                </a:solidFill>
                <a:latin typeface="Calibri"/>
              </a:rPr>
              <a:t>: If a provider has received an authorization but cannot find it in the CareBridge system, they should contact their PASSE point of contact.</a:t>
            </a:r>
          </a:p>
        </p:txBody>
      </p:sp>
    </p:spTree>
    <p:extLst>
      <p:ext uri="{BB962C8B-B14F-4D97-AF65-F5344CB8AC3E}">
        <p14:creationId xmlns:p14="http://schemas.microsoft.com/office/powerpoint/2010/main" val="386696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13DEC-B7FE-52CE-EF90-2F62D69D8A26}"/>
              </a:ext>
            </a:extLst>
          </p:cNvPr>
          <p:cNvSpPr>
            <a:spLocks noGrp="1"/>
          </p:cNvSpPr>
          <p:nvPr>
            <p:ph type="title"/>
          </p:nvPr>
        </p:nvSpPr>
        <p:spPr/>
        <p:txBody>
          <a:bodyPr/>
          <a:lstStyle/>
          <a:p>
            <a:r>
              <a:rPr lang="en-US"/>
              <a:t>Sometimes</a:t>
            </a:r>
          </a:p>
        </p:txBody>
      </p:sp>
      <p:graphicFrame>
        <p:nvGraphicFramePr>
          <p:cNvPr id="4" name="Table 3">
            <a:extLst>
              <a:ext uri="{FF2B5EF4-FFF2-40B4-BE49-F238E27FC236}">
                <a16:creationId xmlns:a16="http://schemas.microsoft.com/office/drawing/2014/main" id="{781FE59C-2576-706E-F56B-647BC71CDE27}"/>
              </a:ext>
            </a:extLst>
          </p:cNvPr>
          <p:cNvGraphicFramePr>
            <a:graphicFrameLocks noGrp="1"/>
          </p:cNvGraphicFramePr>
          <p:nvPr>
            <p:extLst>
              <p:ext uri="{D42A27DB-BD31-4B8C-83A1-F6EECF244321}">
                <p14:modId xmlns:p14="http://schemas.microsoft.com/office/powerpoint/2010/main" val="3430214247"/>
              </p:ext>
            </p:extLst>
          </p:nvPr>
        </p:nvGraphicFramePr>
        <p:xfrm>
          <a:off x="314896" y="2203113"/>
          <a:ext cx="8514208" cy="3794066"/>
        </p:xfrm>
        <a:graphic>
          <a:graphicData uri="http://schemas.openxmlformats.org/drawingml/2006/table">
            <a:tbl>
              <a:tblPr firstRow="1" bandRow="1">
                <a:tableStyleId>{5C22544A-7EE6-4342-B048-85BDC9FD1C3A}</a:tableStyleId>
              </a:tblPr>
              <a:tblGrid>
                <a:gridCol w="2112618">
                  <a:extLst>
                    <a:ext uri="{9D8B030D-6E8A-4147-A177-3AD203B41FA5}">
                      <a16:colId xmlns:a16="http://schemas.microsoft.com/office/drawing/2014/main" val="2173998421"/>
                    </a:ext>
                  </a:extLst>
                </a:gridCol>
                <a:gridCol w="6401590">
                  <a:extLst>
                    <a:ext uri="{9D8B030D-6E8A-4147-A177-3AD203B41FA5}">
                      <a16:colId xmlns:a16="http://schemas.microsoft.com/office/drawing/2014/main" val="1799198268"/>
                    </a:ext>
                  </a:extLst>
                </a:gridCol>
              </a:tblGrid>
              <a:tr h="421640">
                <a:tc gridSpan="2">
                  <a:txBody>
                    <a:bodyPr/>
                    <a:lstStyle/>
                    <a:p>
                      <a:pPr marL="228600" indent="0" algn="l"/>
                      <a:r>
                        <a:rPr lang="en-US" sz="2200"/>
                        <a:t>Third-Party EVV Vendor User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1543001553"/>
                  </a:ext>
                </a:extLst>
              </a:tr>
              <a:tr h="194926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a:t>An authorization for the service </a:t>
                      </a:r>
                      <a:r>
                        <a:rPr lang="en-US" sz="1600" b="1" u="sng"/>
                        <a:t>is sent</a:t>
                      </a:r>
                      <a:r>
                        <a:rPr lang="en-US" sz="1600"/>
                        <a:t> to </a:t>
                      </a:r>
                      <a:br>
                        <a:rPr lang="en-US" sz="1600"/>
                      </a:br>
                      <a:r>
                        <a:rPr lang="en-US" sz="1600"/>
                        <a:t>CareBridge by the PASSE: </a:t>
                      </a:r>
                      <a:endParaRPr lang="en-US" sz="1600" i="1"/>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a:t>EVV visit data sent to CareBridge for these services </a:t>
                      </a:r>
                      <a:r>
                        <a:rPr lang="en-US" sz="1600" b="1" u="sng"/>
                        <a:t>must include</a:t>
                      </a:r>
                      <a:r>
                        <a:rPr lang="en-US" sz="1600"/>
                        <a:t> the </a:t>
                      </a:r>
                      <a:r>
                        <a:rPr lang="en-US" sz="1600" b="1">
                          <a:solidFill>
                            <a:srgbClr val="4472C4"/>
                          </a:solidFill>
                        </a:rPr>
                        <a:t>correct</a:t>
                      </a:r>
                      <a:r>
                        <a:rPr lang="en-US" sz="1600"/>
                        <a:t> authorization number in the ‘</a:t>
                      </a:r>
                      <a:r>
                        <a:rPr lang="en-US" sz="1600" i="1" err="1"/>
                        <a:t>AuthRefNumber</a:t>
                      </a:r>
                      <a:r>
                        <a:rPr lang="en-US" sz="1600"/>
                        <a:t>’ field. </a:t>
                      </a:r>
                    </a:p>
                    <a:p>
                      <a:pPr marL="742950" lvl="1" indent="-285750">
                        <a:buFont typeface="Arial" panose="020B0604020202020204" pitchFamily="34" charset="0"/>
                        <a:buChar char="•"/>
                      </a:pPr>
                      <a:r>
                        <a:rPr lang="en-US" sz="1400"/>
                        <a:t>This authorization number </a:t>
                      </a:r>
                      <a:r>
                        <a:rPr lang="en-US" sz="1400" b="1" u="sng"/>
                        <a:t>must match</a:t>
                      </a:r>
                      <a:r>
                        <a:rPr lang="en-US" sz="1400"/>
                        <a:t> to an authorization received by CareBridge from the PASSE.</a:t>
                      </a:r>
                    </a:p>
                    <a:p>
                      <a:pPr marL="1200150" lvl="2" indent="-285750">
                        <a:buFont typeface="Arial" panose="020B0604020202020204" pitchFamily="34" charset="0"/>
                        <a:buChar char="•"/>
                      </a:pPr>
                      <a:r>
                        <a:rPr lang="en-US" sz="1200"/>
                        <a:t>If the ‘</a:t>
                      </a:r>
                      <a:r>
                        <a:rPr lang="en-US" sz="1200" i="1" err="1"/>
                        <a:t>AuthRefNumber</a:t>
                      </a:r>
                      <a:r>
                        <a:rPr lang="en-US" sz="1200"/>
                        <a:t>’ field is blank, CareBridge will attempt to match to an authorization using other provided data elements. </a:t>
                      </a:r>
                    </a:p>
                    <a:p>
                      <a:pPr marL="1657350" lvl="3" indent="-285750">
                        <a:buFont typeface="+mj-lt"/>
                        <a:buAutoNum type="romanLcPeriod"/>
                      </a:pPr>
                      <a:r>
                        <a:rPr lang="en-US" sz="1100"/>
                        <a:t>If a match </a:t>
                      </a:r>
                      <a:r>
                        <a:rPr lang="en-US" sz="1100" b="1" u="sng"/>
                        <a:t>is found</a:t>
                      </a:r>
                      <a:r>
                        <a:rPr lang="en-US" sz="1100"/>
                        <a:t>, the visit will be associated to this authorization number. </a:t>
                      </a:r>
                    </a:p>
                    <a:p>
                      <a:pPr marL="1657350" lvl="3" indent="-285750">
                        <a:buFont typeface="+mj-lt"/>
                        <a:buAutoNum type="romanLcPeriod"/>
                      </a:pPr>
                      <a:r>
                        <a:rPr lang="en-US" sz="1100"/>
                        <a:t>If a match </a:t>
                      </a:r>
                      <a:r>
                        <a:rPr lang="en-US" sz="1100" b="1" u="sng"/>
                        <a:t>is not found</a:t>
                      </a:r>
                      <a:r>
                        <a:rPr lang="en-US" sz="1100"/>
                        <a:t> the visit will be treated as if an authorization was not sent to CareBridge by the PASSE. </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605385"/>
                  </a:ext>
                </a:extLst>
              </a:tr>
              <a:tr h="1418080">
                <a:tc>
                  <a:txBody>
                    <a:bodyPr/>
                    <a:lstStyle/>
                    <a:p>
                      <a:pPr marL="0" indent="0" algn="r">
                        <a:buNone/>
                      </a:pPr>
                      <a:r>
                        <a:rPr lang="en-US" sz="1600"/>
                        <a:t>An authorization for </a:t>
                      </a:r>
                      <a:br>
                        <a:rPr lang="en-US" sz="1600"/>
                      </a:br>
                      <a:r>
                        <a:rPr lang="en-US" sz="1600"/>
                        <a:t>the service </a:t>
                      </a:r>
                      <a:r>
                        <a:rPr lang="en-US" sz="1600" b="1" u="sng"/>
                        <a:t>is not sent</a:t>
                      </a:r>
                      <a:r>
                        <a:rPr lang="en-US" sz="1600"/>
                        <a:t> to CareBridge by the PASSE: </a:t>
                      </a:r>
                      <a:endParaRPr lang="en-US" sz="1200" i="1"/>
                    </a:p>
                    <a:p>
                      <a:pPr algn="r"/>
                      <a:endParaRPr lang="en-US" sz="2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285750" indent="-285750">
                        <a:buFont typeface="Arial" panose="020B0604020202020204" pitchFamily="34" charset="0"/>
                        <a:buChar char="•"/>
                      </a:pPr>
                      <a:r>
                        <a:rPr lang="en-US" sz="1600"/>
                        <a:t>EVV visit data sent to CareBridge for these services </a:t>
                      </a:r>
                      <a:r>
                        <a:rPr lang="en-US" sz="1600" b="1" u="sng"/>
                        <a:t>must be sent</a:t>
                      </a:r>
                      <a:r>
                        <a:rPr lang="en-US" sz="1600"/>
                        <a:t> with the ‘</a:t>
                      </a:r>
                      <a:r>
                        <a:rPr lang="en-US" sz="1600" i="1" err="1"/>
                        <a:t>AuthRefNumber</a:t>
                      </a:r>
                      <a:r>
                        <a:rPr lang="en-US" sz="1600"/>
                        <a:t>’ field </a:t>
                      </a:r>
                      <a:r>
                        <a:rPr lang="en-US" sz="1600" b="1">
                          <a:solidFill>
                            <a:srgbClr val="4472C4"/>
                          </a:solidFill>
                        </a:rPr>
                        <a:t>blank</a:t>
                      </a:r>
                      <a:r>
                        <a:rPr lang="en-US" sz="1600"/>
                        <a:t> (null). </a:t>
                      </a:r>
                    </a:p>
                    <a:p>
                      <a:pPr marL="742950" lvl="1" indent="-285750">
                        <a:buFont typeface="Arial" panose="020B0604020202020204" pitchFamily="34" charset="0"/>
                        <a:buChar char="•"/>
                      </a:pPr>
                      <a:r>
                        <a:rPr lang="en-US" sz="1400"/>
                        <a:t>If the ‘</a:t>
                      </a:r>
                      <a:r>
                        <a:rPr lang="en-US" sz="1400" i="1" err="1"/>
                        <a:t>AuthRefNumber</a:t>
                      </a:r>
                      <a:r>
                        <a:rPr lang="en-US" sz="1400"/>
                        <a:t>’ field is sent to CareBridge with a value, an alert will be returned to the Provider / Third-Party EVV Vendor in the CareBridge response file.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32715423"/>
                  </a:ext>
                </a:extLst>
              </a:tr>
            </a:tbl>
          </a:graphicData>
        </a:graphic>
      </p:graphicFrame>
      <p:sp>
        <p:nvSpPr>
          <p:cNvPr id="8" name="TextBox 7">
            <a:extLst>
              <a:ext uri="{FF2B5EF4-FFF2-40B4-BE49-F238E27FC236}">
                <a16:creationId xmlns:a16="http://schemas.microsoft.com/office/drawing/2014/main" id="{1E931FED-AE72-9626-AA84-D83A18386EB9}"/>
              </a:ext>
            </a:extLst>
          </p:cNvPr>
          <p:cNvSpPr txBox="1"/>
          <p:nvPr/>
        </p:nvSpPr>
        <p:spPr>
          <a:xfrm>
            <a:off x="3733600" y="5474554"/>
            <a:ext cx="5134176" cy="461665"/>
          </a:xfrm>
          <a:prstGeom prst="rect">
            <a:avLst/>
          </a:prstGeom>
          <a:noFill/>
        </p:spPr>
        <p:txBody>
          <a:bodyPr wrap="square">
            <a:spAutoFit/>
          </a:bodyPr>
          <a:lstStyle/>
          <a:p>
            <a:pPr algn="ctr" defTabSz="457182">
              <a:spcBef>
                <a:spcPts val="600"/>
              </a:spcBef>
              <a:defRPr/>
            </a:pPr>
            <a:r>
              <a:rPr lang="en-US" sz="1200" i="1">
                <a:solidFill>
                  <a:srgbClr val="C00000"/>
                </a:solidFill>
                <a:latin typeface="Calibri"/>
              </a:rPr>
              <a:t>VCR2012 - Visit does not have an</a:t>
            </a:r>
            <a:br>
              <a:rPr lang="en-US" sz="1200" i="1">
                <a:solidFill>
                  <a:srgbClr val="C00000"/>
                </a:solidFill>
                <a:latin typeface="Calibri"/>
              </a:rPr>
            </a:br>
            <a:r>
              <a:rPr lang="en-US" sz="1200" i="1">
                <a:solidFill>
                  <a:srgbClr val="C00000"/>
                </a:solidFill>
                <a:latin typeface="Calibri"/>
              </a:rPr>
              <a:t>associated authorization</a:t>
            </a:r>
            <a:endParaRPr lang="en-US" sz="1200" i="1">
              <a:solidFill>
                <a:srgbClr val="000000"/>
              </a:solidFill>
              <a:latin typeface="Calibri"/>
            </a:endParaRPr>
          </a:p>
        </p:txBody>
      </p:sp>
      <p:sp>
        <p:nvSpPr>
          <p:cNvPr id="6" name="Text Placeholder 1">
            <a:extLst>
              <a:ext uri="{FF2B5EF4-FFF2-40B4-BE49-F238E27FC236}">
                <a16:creationId xmlns:a16="http://schemas.microsoft.com/office/drawing/2014/main" id="{3BF0EB08-C28F-F19B-07CA-9C8301EC44A3}"/>
              </a:ext>
            </a:extLst>
          </p:cNvPr>
          <p:cNvSpPr txBox="1">
            <a:spLocks/>
          </p:cNvSpPr>
          <p:nvPr/>
        </p:nvSpPr>
        <p:spPr>
          <a:xfrm>
            <a:off x="353567" y="986902"/>
            <a:ext cx="8514208" cy="863669"/>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3">
              <a:buNone/>
              <a:defRPr/>
            </a:pPr>
            <a:r>
              <a:rPr lang="en-US">
                <a:solidFill>
                  <a:srgbClr val="000000"/>
                </a:solidFill>
                <a:latin typeface="Calibri"/>
              </a:rPr>
              <a:t>When a service is listed as “</a:t>
            </a:r>
            <a:r>
              <a:rPr lang="en-US" u="sng">
                <a:solidFill>
                  <a:srgbClr val="000000"/>
                </a:solidFill>
                <a:latin typeface="Calibri"/>
              </a:rPr>
              <a:t>Sometimes</a:t>
            </a:r>
            <a:r>
              <a:rPr lang="en-US">
                <a:solidFill>
                  <a:srgbClr val="000000"/>
                </a:solidFill>
                <a:latin typeface="Calibri"/>
              </a:rPr>
              <a:t>” as the Auth Issuance Type, the PASSE requires that a valid authorization be present in the CareBridge system in some situations before an EVV visit can be captured.</a:t>
            </a:r>
            <a:endParaRPr lang="en-US" sz="1400" i="1">
              <a:solidFill>
                <a:srgbClr val="000000"/>
              </a:solidFill>
              <a:latin typeface="Calibri"/>
            </a:endParaRPr>
          </a:p>
        </p:txBody>
      </p:sp>
      <p:sp>
        <p:nvSpPr>
          <p:cNvPr id="7" name="Text Placeholder 1">
            <a:extLst>
              <a:ext uri="{FF2B5EF4-FFF2-40B4-BE49-F238E27FC236}">
                <a16:creationId xmlns:a16="http://schemas.microsoft.com/office/drawing/2014/main" id="{6EF1DFF5-76B9-41DA-40C7-DE3CE688BB8D}"/>
              </a:ext>
            </a:extLst>
          </p:cNvPr>
          <p:cNvSpPr txBox="1">
            <a:spLocks/>
          </p:cNvSpPr>
          <p:nvPr/>
        </p:nvSpPr>
        <p:spPr>
          <a:xfrm>
            <a:off x="353567" y="1745496"/>
            <a:ext cx="7318247" cy="218691"/>
          </a:xfrm>
          <a:prstGeom prst="rect">
            <a:avLst/>
          </a:prstGeom>
        </p:spPr>
        <p:txBody>
          <a:bodyPr/>
          <a:lstStyle>
            <a:lvl1pPr marL="2286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2" lvl="1" indent="0" defTabSz="914363">
              <a:buNone/>
              <a:defRPr/>
            </a:pPr>
            <a:r>
              <a:rPr lang="en-US" sz="1200" i="1">
                <a:solidFill>
                  <a:srgbClr val="000000"/>
                </a:solidFill>
                <a:latin typeface="Calibri"/>
              </a:rPr>
              <a:t>Ex. authorization is required for out-of-network Provider, authorization is not required for initial # visits, etc.</a:t>
            </a:r>
          </a:p>
        </p:txBody>
      </p:sp>
      <p:sp>
        <p:nvSpPr>
          <p:cNvPr id="2" name="Rectangle: Rounded Corners 1">
            <a:extLst>
              <a:ext uri="{FF2B5EF4-FFF2-40B4-BE49-F238E27FC236}">
                <a16:creationId xmlns:a16="http://schemas.microsoft.com/office/drawing/2014/main" id="{6995D3E8-56CD-90BE-2E3C-C6F049FB5F72}"/>
              </a:ext>
            </a:extLst>
          </p:cNvPr>
          <p:cNvSpPr/>
          <p:nvPr/>
        </p:nvSpPr>
        <p:spPr>
          <a:xfrm>
            <a:off x="925559" y="6051978"/>
            <a:ext cx="7292884" cy="461665"/>
          </a:xfrm>
          <a:prstGeom prst="roundRect">
            <a:avLst/>
          </a:prstGeom>
          <a:solidFill>
            <a:schemeClr val="accent4">
              <a:lumMod val="20000"/>
              <a:lumOff val="80000"/>
            </a:schemeClr>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82">
              <a:defRPr/>
            </a:pPr>
            <a:r>
              <a:rPr lang="en-US" sz="1400" b="1">
                <a:solidFill>
                  <a:srgbClr val="0070C0"/>
                </a:solidFill>
                <a:latin typeface="Calibri"/>
              </a:rPr>
              <a:t>IMPORTANT</a:t>
            </a:r>
            <a:r>
              <a:rPr lang="en-US" sz="1400">
                <a:solidFill>
                  <a:sysClr val="windowText" lastClr="000000"/>
                </a:solidFill>
                <a:latin typeface="Calibri"/>
              </a:rPr>
              <a:t>: If a provider has received an authorization but cannot find it in the CareBridge system, they should contact their PASSE point of contact.</a:t>
            </a:r>
          </a:p>
        </p:txBody>
      </p:sp>
    </p:spTree>
    <p:extLst>
      <p:ext uri="{BB962C8B-B14F-4D97-AF65-F5344CB8AC3E}">
        <p14:creationId xmlns:p14="http://schemas.microsoft.com/office/powerpoint/2010/main" val="65781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B39D-DA62-B69B-7EF7-AA3C1E80B14E}"/>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F454DCE6-27D4-4B03-F39A-90DC2CA0EA93}"/>
              </a:ext>
            </a:extLst>
          </p:cNvPr>
          <p:cNvGraphicFramePr>
            <a:graphicFrameLocks noGrp="1"/>
          </p:cNvGraphicFramePr>
          <p:nvPr>
            <p:extLst>
              <p:ext uri="{D42A27DB-BD31-4B8C-83A1-F6EECF244321}">
                <p14:modId xmlns:p14="http://schemas.microsoft.com/office/powerpoint/2010/main" val="3930528086"/>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96576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09FA-8E69-C143-079D-39C55CF9C0DE}"/>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5E2C8DC-3EDA-B8E0-F525-6FA6CF1A7A1F}"/>
              </a:ext>
            </a:extLst>
          </p:cNvPr>
          <p:cNvGraphicFramePr>
            <a:graphicFrameLocks noGrp="1"/>
          </p:cNvGraphicFramePr>
          <p:nvPr>
            <p:extLst>
              <p:ext uri="{D42A27DB-BD31-4B8C-83A1-F6EECF244321}">
                <p14:modId xmlns:p14="http://schemas.microsoft.com/office/powerpoint/2010/main" val="3154157972"/>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22375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4BA91B9-DE44-540B-0B2D-ACBACAEF7E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84BA91B9-DE44-540B-0B2D-ACBACAEF7E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1E3888-9BE2-8995-EE46-CCF285FC57E5}"/>
              </a:ext>
            </a:extLst>
          </p:cNvPr>
          <p:cNvSpPr>
            <a:spLocks noGrp="1"/>
          </p:cNvSpPr>
          <p:nvPr>
            <p:ph type="title"/>
          </p:nvPr>
        </p:nvSpPr>
        <p:spPr/>
        <p:txBody>
          <a:bodyPr vert="horz"/>
          <a:lstStyle/>
          <a:p>
            <a:r>
              <a:rPr lang="en-US"/>
              <a:t>Communication &amp; Training Channels</a:t>
            </a:r>
          </a:p>
        </p:txBody>
      </p:sp>
      <p:sp>
        <p:nvSpPr>
          <p:cNvPr id="4" name="Text Placeholder 1">
            <a:extLst>
              <a:ext uri="{FF2B5EF4-FFF2-40B4-BE49-F238E27FC236}">
                <a16:creationId xmlns:a16="http://schemas.microsoft.com/office/drawing/2014/main" id="{BBB26846-F5AC-DBBC-2FA5-80966694D874}"/>
              </a:ext>
            </a:extLst>
          </p:cNvPr>
          <p:cNvSpPr>
            <a:spLocks noGrp="1"/>
          </p:cNvSpPr>
          <p:nvPr>
            <p:ph type="body" sz="quarter" idx="10"/>
          </p:nvPr>
        </p:nvSpPr>
        <p:spPr>
          <a:xfrm>
            <a:off x="353567" y="925768"/>
            <a:ext cx="8432214" cy="1288325"/>
          </a:xfrm>
        </p:spPr>
        <p:txBody>
          <a:bodyPr lIns="68580" tIns="34290" rIns="68580" bIns="34290" anchor="t"/>
          <a:lstStyle/>
          <a:p>
            <a:pPr marL="0" indent="0">
              <a:lnSpc>
                <a:spcPct val="100000"/>
              </a:lnSpc>
              <a:spcBef>
                <a:spcPts val="900"/>
              </a:spcBef>
              <a:spcAft>
                <a:spcPts val="900"/>
              </a:spcAft>
              <a:buNone/>
            </a:pPr>
            <a:r>
              <a:rPr lang="en-US" sz="1400">
                <a:cs typeface="Calibri"/>
              </a:rPr>
              <a:t>As part of this process, CareBridge, CareSource, and Summit Community Care will leverage </a:t>
            </a:r>
            <a:r>
              <a:rPr lang="en-US" sz="1400" b="1">
                <a:cs typeface="Calibri"/>
              </a:rPr>
              <a:t>several communication </a:t>
            </a:r>
            <a:r>
              <a:rPr lang="en-US" sz="1400">
                <a:cs typeface="Calibri"/>
              </a:rPr>
              <a:t>and </a:t>
            </a:r>
            <a:r>
              <a:rPr lang="en-US" sz="1400" b="1">
                <a:cs typeface="Calibri"/>
              </a:rPr>
              <a:t>training channels </a:t>
            </a:r>
            <a:r>
              <a:rPr lang="en-US" sz="1400">
                <a:cs typeface="Calibri"/>
              </a:rPr>
              <a:t>to ensure that </a:t>
            </a:r>
            <a:r>
              <a:rPr lang="en-US" sz="1400" b="1">
                <a:cs typeface="Calibri"/>
              </a:rPr>
              <a:t>all providers are aware of and prepared for the upcoming updates </a:t>
            </a:r>
            <a:r>
              <a:rPr lang="en-US" sz="1400">
                <a:cs typeface="Calibri"/>
              </a:rPr>
              <a:t>to claim elements.</a:t>
            </a:r>
            <a:endParaRPr lang="en-US" sz="1400" b="1">
              <a:cs typeface="Calibri"/>
            </a:endParaRPr>
          </a:p>
        </p:txBody>
      </p:sp>
      <p:graphicFrame>
        <p:nvGraphicFramePr>
          <p:cNvPr id="5" name="Table 4">
            <a:extLst>
              <a:ext uri="{FF2B5EF4-FFF2-40B4-BE49-F238E27FC236}">
                <a16:creationId xmlns:a16="http://schemas.microsoft.com/office/drawing/2014/main" id="{372EC638-07D8-E38F-9A93-12CAA7A2E525}"/>
              </a:ext>
            </a:extLst>
          </p:cNvPr>
          <p:cNvGraphicFramePr>
            <a:graphicFrameLocks noGrp="1"/>
          </p:cNvGraphicFramePr>
          <p:nvPr>
            <p:extLst>
              <p:ext uri="{D42A27DB-BD31-4B8C-83A1-F6EECF244321}">
                <p14:modId xmlns:p14="http://schemas.microsoft.com/office/powerpoint/2010/main" val="4074558496"/>
              </p:ext>
            </p:extLst>
          </p:nvPr>
        </p:nvGraphicFramePr>
        <p:xfrm>
          <a:off x="353567" y="1772696"/>
          <a:ext cx="8432214" cy="4287520"/>
        </p:xfrm>
        <a:graphic>
          <a:graphicData uri="http://schemas.openxmlformats.org/drawingml/2006/table">
            <a:tbl>
              <a:tblPr firstRow="1" bandRow="1">
                <a:tableStyleId>{5C22544A-7EE6-4342-B048-85BDC9FD1C3A}</a:tableStyleId>
              </a:tblPr>
              <a:tblGrid>
                <a:gridCol w="4216107">
                  <a:extLst>
                    <a:ext uri="{9D8B030D-6E8A-4147-A177-3AD203B41FA5}">
                      <a16:colId xmlns:a16="http://schemas.microsoft.com/office/drawing/2014/main" val="3568221224"/>
                    </a:ext>
                  </a:extLst>
                </a:gridCol>
                <a:gridCol w="4216107">
                  <a:extLst>
                    <a:ext uri="{9D8B030D-6E8A-4147-A177-3AD203B41FA5}">
                      <a16:colId xmlns:a16="http://schemas.microsoft.com/office/drawing/2014/main" val="40862133"/>
                    </a:ext>
                  </a:extLst>
                </a:gridCol>
              </a:tblGrid>
              <a:tr h="370840">
                <a:tc>
                  <a:txBody>
                    <a:bodyPr/>
                    <a:lstStyle/>
                    <a:p>
                      <a:pPr algn="ctr"/>
                      <a:r>
                        <a:rPr lang="en-US" sz="1200" b="1" i="0" u="none" strike="noStrike">
                          <a:solidFill>
                            <a:schemeClr val="bg1"/>
                          </a:solidFill>
                          <a:effectLst/>
                          <a:latin typeface="Calibri" panose="020F0502020204030204" pitchFamily="34" charset="0"/>
                        </a:rPr>
                        <a:t>Communication Channels</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en-US" sz="1200" b="1" i="0" u="none" strike="noStrike">
                          <a:solidFill>
                            <a:schemeClr val="bg1"/>
                          </a:solidFill>
                          <a:effectLst/>
                          <a:latin typeface="Calibri" panose="020F0502020204030204" pitchFamily="34" charset="0"/>
                        </a:rPr>
                        <a:t>Training Channels</a:t>
                      </a:r>
                      <a:endParaRPr 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835540691"/>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CareBridge EVV Training &amp; Resource Site Announcements: </a:t>
                      </a:r>
                      <a:r>
                        <a:rPr lang="en-US" sz="1300" b="0" i="0" kern="1200">
                          <a:solidFill>
                            <a:schemeClr val="tx1"/>
                          </a:solidFill>
                          <a:effectLst/>
                          <a:latin typeface="+mn-lt"/>
                          <a:ea typeface="+mn-ea"/>
                          <a:cs typeface="+mn-cs"/>
                        </a:rPr>
                        <a:t>For documentation, FAQs, support materials, and interactive tutorial resources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Interactive EVV Training and Resource Site, PASSE System Configuration Update Pages, Arkansas DHS Informational Resource Site: </a:t>
                      </a:r>
                      <a:r>
                        <a:rPr lang="en-US" sz="1300" b="0" i="0" kern="1200">
                          <a:solidFill>
                            <a:schemeClr val="tx1"/>
                          </a:solidFill>
                          <a:effectLst/>
                          <a:latin typeface="+mn-lt"/>
                          <a:ea typeface="+mn-ea"/>
                          <a:cs typeface="+mn-cs"/>
                        </a:rPr>
                        <a:t>Centralizes all training materials and support resources in one place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208426631"/>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PASSE System Configuration Update Pages:</a:t>
                      </a:r>
                      <a:r>
                        <a:rPr lang="en-US" sz="1300" b="0" i="0" kern="1200">
                          <a:solidFill>
                            <a:schemeClr val="tx1"/>
                          </a:solidFill>
                          <a:effectLst/>
                          <a:latin typeface="+mn-lt"/>
                          <a:ea typeface="+mn-ea"/>
                          <a:cs typeface="+mn-cs"/>
                        </a:rPr>
                        <a:t> For providing information related to the impending changes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Step-by-Step Video Tutorials: </a:t>
                      </a:r>
                      <a:r>
                        <a:rPr lang="en-US" sz="1300" b="0" i="0" kern="1200">
                          <a:solidFill>
                            <a:schemeClr val="tx1"/>
                          </a:solidFill>
                          <a:effectLst/>
                          <a:latin typeface="+mn-lt"/>
                          <a:ea typeface="+mn-ea"/>
                          <a:cs typeface="+mn-cs"/>
                        </a:rPr>
                        <a:t>Provide visual and practical instructions for the changes </a:t>
                      </a:r>
                      <a:endParaRPr lang="en-US" sz="1300" b="1" i="0" kern="120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016898012"/>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Arkansas DHS Informational Letters &amp; Notifications: </a:t>
                      </a:r>
                      <a:r>
                        <a:rPr lang="en-US" sz="1300" b="0" i="0" kern="1200">
                          <a:solidFill>
                            <a:schemeClr val="tx1"/>
                          </a:solidFill>
                          <a:effectLst/>
                          <a:latin typeface="+mn-lt"/>
                          <a:ea typeface="+mn-ea"/>
                          <a:cs typeface="+mn-cs"/>
                        </a:rPr>
                        <a:t>For formal announcements, updates, and detailed instructions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Comprehensive User Guides and Manuals:</a:t>
                      </a:r>
                      <a:r>
                        <a:rPr lang="en-US" sz="1300" b="0" i="0" kern="1200">
                          <a:solidFill>
                            <a:schemeClr val="tx1"/>
                          </a:solidFill>
                          <a:effectLst/>
                          <a:latin typeface="+mn-lt"/>
                          <a:ea typeface="+mn-ea"/>
                          <a:cs typeface="+mn-cs"/>
                        </a:rPr>
                        <a:t> Serve as thorough reference materials for providers </a:t>
                      </a:r>
                      <a:endParaRPr lang="en-US" sz="1300" b="1" i="0" kern="120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3211215154"/>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PASSE Direct Provider Outreach: </a:t>
                      </a:r>
                      <a:r>
                        <a:rPr lang="en-US" sz="1300" b="0" i="0" kern="1200">
                          <a:solidFill>
                            <a:schemeClr val="tx1"/>
                          </a:solidFill>
                          <a:effectLst/>
                          <a:latin typeface="+mn-lt"/>
                          <a:ea typeface="+mn-ea"/>
                          <a:cs typeface="+mn-cs"/>
                        </a:rPr>
                        <a:t>For reminders, letters, and direct communication with their network of providers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300" b="1" i="0" kern="1200">
                          <a:solidFill>
                            <a:schemeClr val="tx1"/>
                          </a:solidFill>
                          <a:effectLst/>
                          <a:latin typeface="+mn-lt"/>
                          <a:ea typeface="+mn-ea"/>
                          <a:cs typeface="+mn-cs"/>
                        </a:rPr>
                        <a:t>FAQs and Knowledge Base Articles:</a:t>
                      </a:r>
                      <a:r>
                        <a:rPr lang="en-US" sz="1300" b="0" i="0" kern="1200">
                          <a:solidFill>
                            <a:schemeClr val="tx1"/>
                          </a:solidFill>
                          <a:effectLst/>
                          <a:latin typeface="+mn-lt"/>
                          <a:ea typeface="+mn-ea"/>
                          <a:cs typeface="+mn-cs"/>
                        </a:rPr>
                        <a:t> Provide quick answers and solutions to common questions and challenges </a:t>
                      </a:r>
                      <a:endParaRPr lang="en-US" sz="13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1236863782"/>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PASSE &amp; CareBridge Direct Outreach:</a:t>
                      </a:r>
                      <a:r>
                        <a:rPr lang="en-US" sz="1300" b="0" i="0" kern="1200">
                          <a:solidFill>
                            <a:schemeClr val="tx1"/>
                          </a:solidFill>
                          <a:effectLst/>
                          <a:latin typeface="+mn-lt"/>
                          <a:ea typeface="+mn-ea"/>
                          <a:cs typeface="+mn-cs"/>
                        </a:rPr>
                        <a:t> For personalized outreach and working sessions with a trusted resource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Recorded Training Video:</a:t>
                      </a:r>
                      <a:r>
                        <a:rPr lang="en-US" sz="1300" b="0" i="0" kern="1200">
                          <a:solidFill>
                            <a:schemeClr val="tx1"/>
                          </a:solidFill>
                          <a:effectLst/>
                          <a:latin typeface="+mn-lt"/>
                          <a:ea typeface="+mn-ea"/>
                          <a:cs typeface="+mn-cs"/>
                        </a:rPr>
                        <a:t> Allow providers to access key information on their own timeline </a:t>
                      </a:r>
                      <a:endParaRPr lang="en-US" sz="1300" b="1" i="0" kern="120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2695669712"/>
                  </a:ext>
                </a:extLst>
              </a:tr>
              <a:tr h="370840">
                <a:tc>
                  <a:txBody>
                    <a:bodyPr/>
                    <a:lstStyle/>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a:solidFill>
                            <a:schemeClr val="tx1"/>
                          </a:solidFill>
                          <a:effectLst/>
                          <a:latin typeface="+mn-lt"/>
                          <a:ea typeface="+mn-ea"/>
                          <a:cs typeface="+mn-cs"/>
                        </a:rPr>
                        <a:t>CareBridge Support Center &amp; Provider Success Teams:</a:t>
                      </a:r>
                      <a:r>
                        <a:rPr lang="en-US" sz="1300" b="0" i="0" kern="1200">
                          <a:solidFill>
                            <a:schemeClr val="tx1"/>
                          </a:solidFill>
                          <a:effectLst/>
                          <a:latin typeface="+mn-lt"/>
                          <a:ea typeface="+mn-ea"/>
                          <a:cs typeface="+mn-cs"/>
                        </a:rPr>
                        <a:t> For direct assistance and troubleshooting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kern="1200">
                        <a:solidFill>
                          <a:schemeClr val="tx1"/>
                        </a:solidFill>
                        <a:effectLst/>
                        <a:latin typeface="+mn-lt"/>
                        <a:ea typeface="+mn-ea"/>
                        <a:cs typeface="+mn-cs"/>
                      </a:endParaRPr>
                    </a:p>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i="0" kern="120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734840077"/>
                  </a:ext>
                </a:extLst>
              </a:tr>
            </a:tbl>
          </a:graphicData>
        </a:graphic>
      </p:graphicFrame>
    </p:spTree>
    <p:extLst>
      <p:ext uri="{BB962C8B-B14F-4D97-AF65-F5344CB8AC3E}">
        <p14:creationId xmlns:p14="http://schemas.microsoft.com/office/powerpoint/2010/main" val="313131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F6DACB-B181-F74C-A94B-ED2FB85CD4B5}"/>
              </a:ext>
            </a:extLst>
          </p:cNvPr>
          <p:cNvSpPr>
            <a:spLocks noGrp="1"/>
          </p:cNvSpPr>
          <p:nvPr>
            <p:ph type="body" sz="quarter" idx="10"/>
          </p:nvPr>
        </p:nvSpPr>
        <p:spPr>
          <a:xfrm>
            <a:off x="353568" y="1046324"/>
            <a:ext cx="8436864" cy="2578065"/>
          </a:xfrm>
        </p:spPr>
        <p:txBody>
          <a:bodyPr lIns="91440" tIns="45720" rIns="91440" bIns="45720" anchor="t"/>
          <a:lstStyle/>
          <a:p>
            <a:pPr marL="0" indent="0">
              <a:spcBef>
                <a:spcPts val="1200"/>
              </a:spcBef>
              <a:buNone/>
            </a:pPr>
            <a:r>
              <a:rPr lang="en-US" sz="1800" b="1"/>
              <a:t>Arkansas Quick Links</a:t>
            </a:r>
          </a:p>
          <a:p>
            <a:pPr marL="0" indent="0">
              <a:spcBef>
                <a:spcPts val="1200"/>
              </a:spcBef>
              <a:buNone/>
            </a:pPr>
            <a:r>
              <a:rPr lang="en-US" sz="1400">
                <a:solidFill>
                  <a:srgbClr val="0070C0"/>
                </a:solidFill>
                <a:hlinkClick r:id="rId2">
                  <a:extLst>
                    <a:ext uri="{A12FA001-AC4F-418D-AE19-62706E023703}">
                      <ahyp:hlinkClr xmlns:ahyp="http://schemas.microsoft.com/office/drawing/2018/hyperlinkcolor" val="tx"/>
                    </a:ext>
                  </a:extLst>
                </a:hlinkClick>
              </a:rPr>
              <a:t>Resource Library Home Page</a:t>
            </a:r>
            <a:r>
              <a:rPr lang="en-US" sz="1400"/>
              <a:t>: The landing page for the CareBridge Resource Library - here you have access to the information and resources available for CareBridge and Third-Party EVV Vendor users.</a:t>
            </a:r>
            <a:endParaRPr lang="en-US" sz="1400">
              <a:ea typeface="Calibri"/>
              <a:cs typeface="Calibri"/>
            </a:endParaRPr>
          </a:p>
          <a:p>
            <a:pPr marL="0" indent="0">
              <a:spcBef>
                <a:spcPts val="1200"/>
              </a:spcBef>
              <a:buNone/>
            </a:pPr>
            <a:r>
              <a:rPr lang="en-US" sz="1400">
                <a:solidFill>
                  <a:srgbClr val="0070C0"/>
                </a:solidFill>
                <a:hlinkClick r:id="rId3">
                  <a:extLst>
                    <a:ext uri="{A12FA001-AC4F-418D-AE19-62706E023703}">
                      <ahyp:hlinkClr xmlns:ahyp="http://schemas.microsoft.com/office/drawing/2018/hyperlinkcolor" val="tx"/>
                    </a:ext>
                  </a:extLst>
                </a:hlinkClick>
              </a:rPr>
              <a:t>CareBridge Arkansas State Page</a:t>
            </a:r>
            <a:r>
              <a:rPr lang="en-US" sz="1400"/>
              <a:t>: The CareBridge Arkansas state page houses training documents and videos for multiple user categories including Caregivers, Payer/PASSE, and Provider Agencies.</a:t>
            </a:r>
            <a:endParaRPr lang="en-US" sz="1400">
              <a:ea typeface="Calibri"/>
              <a:cs typeface="Calibri"/>
            </a:endParaRPr>
          </a:p>
          <a:p>
            <a:pPr marL="0" indent="0">
              <a:spcBef>
                <a:spcPts val="1200"/>
              </a:spcBef>
              <a:buNone/>
            </a:pPr>
            <a:r>
              <a:rPr lang="en-US" sz="1400">
                <a:solidFill>
                  <a:srgbClr val="0070C0"/>
                </a:solidFill>
                <a:hlinkClick r:id="rId4">
                  <a:extLst>
                    <a:ext uri="{A12FA001-AC4F-418D-AE19-62706E023703}">
                      <ahyp:hlinkClr xmlns:ahyp="http://schemas.microsoft.com/office/drawing/2018/hyperlinkcolor" val="tx"/>
                    </a:ext>
                  </a:extLst>
                </a:hlinkClick>
              </a:rPr>
              <a:t>Provider Training Registration</a:t>
            </a:r>
            <a:r>
              <a:rPr lang="en-US" sz="1400"/>
              <a:t>: Direct location for on demand training for provider agencies</a:t>
            </a:r>
            <a:endParaRPr lang="en-US" sz="1400">
              <a:ea typeface="Calibri"/>
              <a:cs typeface="Calibri"/>
            </a:endParaRPr>
          </a:p>
          <a:p>
            <a:pPr marL="0" indent="0">
              <a:spcBef>
                <a:spcPts val="1200"/>
              </a:spcBef>
              <a:buNone/>
            </a:pPr>
            <a:endParaRPr lang="en-US" sz="1400"/>
          </a:p>
        </p:txBody>
      </p:sp>
      <p:sp>
        <p:nvSpPr>
          <p:cNvPr id="3" name="Title 2">
            <a:extLst>
              <a:ext uri="{FF2B5EF4-FFF2-40B4-BE49-F238E27FC236}">
                <a16:creationId xmlns:a16="http://schemas.microsoft.com/office/drawing/2014/main" id="{FA231F4F-D912-87F6-18C2-CDCAC680204E}"/>
              </a:ext>
            </a:extLst>
          </p:cNvPr>
          <p:cNvSpPr>
            <a:spLocks noGrp="1"/>
          </p:cNvSpPr>
          <p:nvPr>
            <p:ph type="title"/>
          </p:nvPr>
        </p:nvSpPr>
        <p:spPr>
          <a:xfrm>
            <a:off x="353567" y="174636"/>
            <a:ext cx="7886700" cy="575468"/>
          </a:xfrm>
        </p:spPr>
        <p:txBody>
          <a:bodyPr/>
          <a:lstStyle/>
          <a:p>
            <a:r>
              <a:rPr lang="en-US"/>
              <a:t>Resources</a:t>
            </a:r>
          </a:p>
        </p:txBody>
      </p:sp>
      <p:sp>
        <p:nvSpPr>
          <p:cNvPr id="5" name="Rectangle 4">
            <a:extLst>
              <a:ext uri="{FF2B5EF4-FFF2-40B4-BE49-F238E27FC236}">
                <a16:creationId xmlns:a16="http://schemas.microsoft.com/office/drawing/2014/main" id="{EC58AE2A-773C-CA8E-201D-00D38E71EEDB}"/>
              </a:ext>
            </a:extLst>
          </p:cNvPr>
          <p:cNvSpPr/>
          <p:nvPr/>
        </p:nvSpPr>
        <p:spPr>
          <a:xfrm>
            <a:off x="478091" y="3954297"/>
            <a:ext cx="8187818" cy="914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To ensure you have the latest training materials and documentation from CareBridge, follow these next steps to access and subscribe to updates from the Resource Library. Please also share this information with Third-party EVV Vendors to ensure effective integrations.</a:t>
            </a:r>
            <a:endParaRPr lang="en-US" sz="1600" b="1">
              <a:solidFill>
                <a:schemeClr val="bg1"/>
              </a:solidFill>
              <a:ea typeface="Calibri"/>
              <a:cs typeface="Calibri"/>
            </a:endParaRPr>
          </a:p>
        </p:txBody>
      </p:sp>
    </p:spTree>
    <p:extLst>
      <p:ext uri="{BB962C8B-B14F-4D97-AF65-F5344CB8AC3E}">
        <p14:creationId xmlns:p14="http://schemas.microsoft.com/office/powerpoint/2010/main" val="408984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31F4F-D912-87F6-18C2-CDCAC680204E}"/>
              </a:ext>
            </a:extLst>
          </p:cNvPr>
          <p:cNvSpPr>
            <a:spLocks noGrp="1"/>
          </p:cNvSpPr>
          <p:nvPr>
            <p:ph type="title"/>
          </p:nvPr>
        </p:nvSpPr>
        <p:spPr/>
        <p:txBody>
          <a:bodyPr/>
          <a:lstStyle/>
          <a:p>
            <a:r>
              <a:rPr lang="en-US"/>
              <a:t>“Follow” Critical Resources</a:t>
            </a:r>
          </a:p>
        </p:txBody>
      </p:sp>
      <p:pic>
        <p:nvPicPr>
          <p:cNvPr id="21" name="Picture 20" descr="A screenshot of a web page&#10;&#10;Description automatically generated">
            <a:extLst>
              <a:ext uri="{FF2B5EF4-FFF2-40B4-BE49-F238E27FC236}">
                <a16:creationId xmlns:a16="http://schemas.microsoft.com/office/drawing/2014/main" id="{D9BA08C1-B5FA-F712-2618-9E3BA78F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318" y="2042863"/>
            <a:ext cx="5520711" cy="3698056"/>
          </a:xfrm>
          <a:prstGeom prst="rect">
            <a:avLst/>
          </a:prstGeom>
        </p:spPr>
      </p:pic>
      <p:sp>
        <p:nvSpPr>
          <p:cNvPr id="23" name="Text Placeholder 1">
            <a:extLst>
              <a:ext uri="{FF2B5EF4-FFF2-40B4-BE49-F238E27FC236}">
                <a16:creationId xmlns:a16="http://schemas.microsoft.com/office/drawing/2014/main" id="{32C13607-DCDB-99D7-FF89-5B67FD4A1354}"/>
              </a:ext>
            </a:extLst>
          </p:cNvPr>
          <p:cNvSpPr>
            <a:spLocks noGrp="1"/>
          </p:cNvSpPr>
          <p:nvPr>
            <p:ph type="body" sz="quarter" idx="10"/>
          </p:nvPr>
        </p:nvSpPr>
        <p:spPr>
          <a:xfrm>
            <a:off x="353567" y="964681"/>
            <a:ext cx="8432214" cy="575468"/>
          </a:xfrm>
        </p:spPr>
        <p:txBody>
          <a:bodyPr lIns="68580" tIns="34290" rIns="68580" bIns="34290" anchor="t"/>
          <a:lstStyle/>
          <a:p>
            <a:pPr marL="0" indent="0">
              <a:lnSpc>
                <a:spcPct val="100000"/>
              </a:lnSpc>
              <a:spcBef>
                <a:spcPts val="900"/>
              </a:spcBef>
              <a:spcAft>
                <a:spcPts val="900"/>
              </a:spcAft>
              <a:buNone/>
            </a:pPr>
            <a:r>
              <a:rPr lang="en-US" sz="1800" b="1"/>
              <a:t>1.) Visit the CareBridge Resource Library</a:t>
            </a:r>
          </a:p>
          <a:p>
            <a:pPr lvl="1">
              <a:lnSpc>
                <a:spcPct val="100000"/>
              </a:lnSpc>
              <a:spcBef>
                <a:spcPts val="900"/>
              </a:spcBef>
              <a:spcAft>
                <a:spcPts val="900"/>
              </a:spcAft>
            </a:pPr>
            <a:r>
              <a:rPr lang="en-US" sz="1400"/>
              <a:t>Click </a:t>
            </a:r>
            <a:r>
              <a:rPr lang="en-US" sz="1400">
                <a:hlinkClick r:id="rId3"/>
              </a:rPr>
              <a:t>here</a:t>
            </a:r>
            <a:r>
              <a:rPr lang="en-US" sz="1400"/>
              <a:t> for direct access and select “Sign In”</a:t>
            </a:r>
            <a:endParaRPr lang="en-US" sz="1600"/>
          </a:p>
        </p:txBody>
      </p:sp>
      <p:sp>
        <p:nvSpPr>
          <p:cNvPr id="25" name="Rectangle 24">
            <a:extLst>
              <a:ext uri="{FF2B5EF4-FFF2-40B4-BE49-F238E27FC236}">
                <a16:creationId xmlns:a16="http://schemas.microsoft.com/office/drawing/2014/main" id="{7D77F193-F981-2C40-1B9A-024616F4FCB2}"/>
              </a:ext>
            </a:extLst>
          </p:cNvPr>
          <p:cNvSpPr/>
          <p:nvPr/>
        </p:nvSpPr>
        <p:spPr>
          <a:xfrm>
            <a:off x="6618084" y="2163777"/>
            <a:ext cx="684785" cy="28065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DF2D600E-DFF6-FDE3-A023-1AAF4CF27614}"/>
              </a:ext>
            </a:extLst>
          </p:cNvPr>
          <p:cNvSpPr/>
          <p:nvPr/>
        </p:nvSpPr>
        <p:spPr>
          <a:xfrm rot="18345148">
            <a:off x="7112745" y="1661063"/>
            <a:ext cx="434567" cy="352025"/>
          </a:xfrm>
          <a:prstGeom prst="leftArrow">
            <a:avLst>
              <a:gd name="adj1" fmla="val 24282"/>
              <a:gd name="adj2"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8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31F4F-D912-87F6-18C2-CDCAC680204E}"/>
              </a:ext>
            </a:extLst>
          </p:cNvPr>
          <p:cNvSpPr>
            <a:spLocks noGrp="1"/>
          </p:cNvSpPr>
          <p:nvPr>
            <p:ph type="title"/>
          </p:nvPr>
        </p:nvSpPr>
        <p:spPr/>
        <p:txBody>
          <a:bodyPr/>
          <a:lstStyle/>
          <a:p>
            <a:r>
              <a:rPr lang="en-US"/>
              <a:t>“Follow” Critical Resources</a:t>
            </a:r>
          </a:p>
        </p:txBody>
      </p:sp>
      <p:pic>
        <p:nvPicPr>
          <p:cNvPr id="17" name="Picture 16" descr="A screenshot of a login form&#10;&#10;Description automatically generated">
            <a:extLst>
              <a:ext uri="{FF2B5EF4-FFF2-40B4-BE49-F238E27FC236}">
                <a16:creationId xmlns:a16="http://schemas.microsoft.com/office/drawing/2014/main" id="{ABF504C7-98A7-59F8-9EBF-3D13512E1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281" y="2264700"/>
            <a:ext cx="5887272" cy="3867690"/>
          </a:xfrm>
          <a:prstGeom prst="rect">
            <a:avLst/>
          </a:prstGeom>
        </p:spPr>
      </p:pic>
      <p:sp>
        <p:nvSpPr>
          <p:cNvPr id="4" name="Text Placeholder 1">
            <a:extLst>
              <a:ext uri="{FF2B5EF4-FFF2-40B4-BE49-F238E27FC236}">
                <a16:creationId xmlns:a16="http://schemas.microsoft.com/office/drawing/2014/main" id="{9283A77E-78DE-5555-E821-499A7E6886F4}"/>
              </a:ext>
            </a:extLst>
          </p:cNvPr>
          <p:cNvSpPr>
            <a:spLocks noGrp="1"/>
          </p:cNvSpPr>
          <p:nvPr>
            <p:ph type="body" sz="quarter" idx="10"/>
          </p:nvPr>
        </p:nvSpPr>
        <p:spPr>
          <a:xfrm>
            <a:off x="353567" y="964681"/>
            <a:ext cx="8432214" cy="575468"/>
          </a:xfrm>
        </p:spPr>
        <p:txBody>
          <a:bodyPr lIns="68580" tIns="34290" rIns="68580" bIns="34290" anchor="t"/>
          <a:lstStyle/>
          <a:p>
            <a:pPr marL="0" indent="0">
              <a:lnSpc>
                <a:spcPct val="100000"/>
              </a:lnSpc>
              <a:spcBef>
                <a:spcPts val="900"/>
              </a:spcBef>
              <a:spcAft>
                <a:spcPts val="900"/>
              </a:spcAft>
              <a:buNone/>
            </a:pPr>
            <a:r>
              <a:rPr lang="en-US" sz="1800" b="1"/>
              <a:t>2.) Sign In or Create an Account</a:t>
            </a:r>
          </a:p>
          <a:p>
            <a:pPr lvl="1">
              <a:lnSpc>
                <a:spcPct val="100000"/>
              </a:lnSpc>
              <a:spcBef>
                <a:spcPts val="900"/>
              </a:spcBef>
              <a:spcAft>
                <a:spcPts val="900"/>
              </a:spcAft>
            </a:pPr>
            <a:r>
              <a:rPr lang="en-US" sz="1400"/>
              <a:t>If you already have an account, sign in using your credentials.</a:t>
            </a:r>
          </a:p>
          <a:p>
            <a:pPr lvl="1">
              <a:lnSpc>
                <a:spcPct val="100000"/>
              </a:lnSpc>
              <a:spcBef>
                <a:spcPts val="900"/>
              </a:spcBef>
              <a:spcAft>
                <a:spcPts val="900"/>
              </a:spcAft>
            </a:pPr>
            <a:r>
              <a:rPr lang="en-US" sz="1400"/>
              <a:t>If you do not have an account, create one by following the registration instructions on the sign-in page.</a:t>
            </a:r>
            <a:endParaRPr lang="en-US" sz="1600"/>
          </a:p>
        </p:txBody>
      </p:sp>
    </p:spTree>
    <p:extLst>
      <p:ext uri="{BB962C8B-B14F-4D97-AF65-F5344CB8AC3E}">
        <p14:creationId xmlns:p14="http://schemas.microsoft.com/office/powerpoint/2010/main" val="3097893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5D9DA-E916-DB54-421D-85298D529DFC}"/>
              </a:ext>
            </a:extLst>
          </p:cNvPr>
          <p:cNvPicPr>
            <a:picLocks noChangeAspect="1"/>
          </p:cNvPicPr>
          <p:nvPr/>
        </p:nvPicPr>
        <p:blipFill>
          <a:blip r:embed="rId2"/>
          <a:stretch>
            <a:fillRect/>
          </a:stretch>
        </p:blipFill>
        <p:spPr>
          <a:xfrm>
            <a:off x="709459" y="3507961"/>
            <a:ext cx="8076322" cy="1923170"/>
          </a:xfrm>
          <a:prstGeom prst="rect">
            <a:avLst/>
          </a:prstGeom>
        </p:spPr>
      </p:pic>
      <p:sp>
        <p:nvSpPr>
          <p:cNvPr id="3" name="Title 2">
            <a:extLst>
              <a:ext uri="{FF2B5EF4-FFF2-40B4-BE49-F238E27FC236}">
                <a16:creationId xmlns:a16="http://schemas.microsoft.com/office/drawing/2014/main" id="{FA231F4F-D912-87F6-18C2-CDCAC680204E}"/>
              </a:ext>
            </a:extLst>
          </p:cNvPr>
          <p:cNvSpPr>
            <a:spLocks noGrp="1"/>
          </p:cNvSpPr>
          <p:nvPr>
            <p:ph type="title"/>
          </p:nvPr>
        </p:nvSpPr>
        <p:spPr/>
        <p:txBody>
          <a:bodyPr/>
          <a:lstStyle/>
          <a:p>
            <a:r>
              <a:rPr lang="en-US"/>
              <a:t>“Follow” Critical Resources</a:t>
            </a:r>
          </a:p>
        </p:txBody>
      </p:sp>
      <p:pic>
        <p:nvPicPr>
          <p:cNvPr id="2" name="Picture 1" descr="A screenshot of a social media post&#10;&#10;Description automatically generated">
            <a:extLst>
              <a:ext uri="{FF2B5EF4-FFF2-40B4-BE49-F238E27FC236}">
                <a16:creationId xmlns:a16="http://schemas.microsoft.com/office/drawing/2014/main" id="{CD28E3B8-F2CC-0ADD-033B-28062F234CBE}"/>
              </a:ext>
            </a:extLst>
          </p:cNvPr>
          <p:cNvPicPr>
            <a:picLocks noChangeAspect="1"/>
          </p:cNvPicPr>
          <p:nvPr/>
        </p:nvPicPr>
        <p:blipFill rotWithShape="1">
          <a:blip r:embed="rId3">
            <a:extLst>
              <a:ext uri="{28A0092B-C50C-407E-A947-70E740481C1C}">
                <a14:useLocalDpi xmlns:a14="http://schemas.microsoft.com/office/drawing/2010/main" val="0"/>
              </a:ext>
            </a:extLst>
          </a:blip>
          <a:srcRect r="2088" b="6094"/>
          <a:stretch/>
        </p:blipFill>
        <p:spPr>
          <a:xfrm>
            <a:off x="2355203" y="5413023"/>
            <a:ext cx="4428941" cy="1272962"/>
          </a:xfrm>
          <a:prstGeom prst="rect">
            <a:avLst/>
          </a:prstGeom>
        </p:spPr>
      </p:pic>
      <p:sp>
        <p:nvSpPr>
          <p:cNvPr id="4" name="Text Placeholder 1">
            <a:extLst>
              <a:ext uri="{FF2B5EF4-FFF2-40B4-BE49-F238E27FC236}">
                <a16:creationId xmlns:a16="http://schemas.microsoft.com/office/drawing/2014/main" id="{E486214C-D371-FF67-F041-86107E84D0F0}"/>
              </a:ext>
            </a:extLst>
          </p:cNvPr>
          <p:cNvSpPr>
            <a:spLocks noGrp="1"/>
          </p:cNvSpPr>
          <p:nvPr>
            <p:ph type="body" sz="quarter" idx="10"/>
          </p:nvPr>
        </p:nvSpPr>
        <p:spPr>
          <a:xfrm>
            <a:off x="353567" y="964681"/>
            <a:ext cx="8432214" cy="575468"/>
          </a:xfrm>
        </p:spPr>
        <p:txBody>
          <a:bodyPr lIns="68580" tIns="34290" rIns="68580" bIns="34290" anchor="t"/>
          <a:lstStyle/>
          <a:p>
            <a:pPr marL="0" indent="0">
              <a:lnSpc>
                <a:spcPct val="100000"/>
              </a:lnSpc>
              <a:spcBef>
                <a:spcPts val="900"/>
              </a:spcBef>
              <a:spcAft>
                <a:spcPts val="900"/>
              </a:spcAft>
              <a:buNone/>
            </a:pPr>
            <a:r>
              <a:rPr lang="en-US" sz="1800" b="1"/>
              <a:t>3.) Access the Resource Library Section</a:t>
            </a:r>
          </a:p>
          <a:p>
            <a:pPr lvl="1">
              <a:lnSpc>
                <a:spcPct val="100000"/>
              </a:lnSpc>
              <a:spcBef>
                <a:spcPts val="900"/>
              </a:spcBef>
              <a:spcAft>
                <a:spcPts val="900"/>
              </a:spcAft>
            </a:pPr>
            <a:r>
              <a:rPr lang="en-US" sz="1400"/>
              <a:t>Once logged in, browse to the section of the Resource Library that contains the materials you need.</a:t>
            </a:r>
          </a:p>
          <a:p>
            <a:pPr lvl="1">
              <a:lnSpc>
                <a:spcPct val="100000"/>
              </a:lnSpc>
              <a:spcBef>
                <a:spcPts val="900"/>
              </a:spcBef>
              <a:spcAft>
                <a:spcPts val="900"/>
              </a:spcAft>
            </a:pPr>
            <a:r>
              <a:rPr lang="en-US" sz="1400"/>
              <a:t>Click on the “Follow” button next to the resource or section you are interested in.</a:t>
            </a:r>
          </a:p>
          <a:p>
            <a:pPr lvl="1">
              <a:lnSpc>
                <a:spcPct val="100000"/>
              </a:lnSpc>
              <a:spcBef>
                <a:spcPts val="900"/>
              </a:spcBef>
              <a:spcAft>
                <a:spcPts val="900"/>
              </a:spcAft>
            </a:pPr>
            <a:r>
              <a:rPr lang="en-US" sz="1400"/>
              <a:t>To confirm you are following, look for a message that says, “You are now following this article.”</a:t>
            </a:r>
          </a:p>
          <a:p>
            <a:pPr lvl="1">
              <a:lnSpc>
                <a:spcPct val="100000"/>
              </a:lnSpc>
              <a:spcBef>
                <a:spcPts val="900"/>
              </a:spcBef>
              <a:spcAft>
                <a:spcPts val="900"/>
              </a:spcAft>
            </a:pPr>
            <a:r>
              <a:rPr lang="en-US" sz="1400"/>
              <a:t>As new information is added to the sections you are following, you will automatically receive email notifications, ensuring you are always up-to-date.</a:t>
            </a:r>
            <a:endParaRPr lang="en-US" sz="1600"/>
          </a:p>
        </p:txBody>
      </p:sp>
      <p:sp>
        <p:nvSpPr>
          <p:cNvPr id="5" name="Rectangle 4">
            <a:extLst>
              <a:ext uri="{FF2B5EF4-FFF2-40B4-BE49-F238E27FC236}">
                <a16:creationId xmlns:a16="http://schemas.microsoft.com/office/drawing/2014/main" id="{08B88F02-CF50-0FE5-5FD9-420E058B673D}"/>
              </a:ext>
            </a:extLst>
          </p:cNvPr>
          <p:cNvSpPr/>
          <p:nvPr/>
        </p:nvSpPr>
        <p:spPr>
          <a:xfrm>
            <a:off x="7897874" y="4755419"/>
            <a:ext cx="684785" cy="280657"/>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FDBB73E-0757-59C7-725E-0CB689A48008}"/>
              </a:ext>
            </a:extLst>
          </p:cNvPr>
          <p:cNvSpPr/>
          <p:nvPr/>
        </p:nvSpPr>
        <p:spPr>
          <a:xfrm rot="18345148">
            <a:off x="8292782" y="4300228"/>
            <a:ext cx="434567" cy="352025"/>
          </a:xfrm>
          <a:prstGeom prst="leftArrow">
            <a:avLst>
              <a:gd name="adj1" fmla="val 24282"/>
              <a:gd name="adj2"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337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15E8-9CE6-D796-D010-5AD601BF895C}"/>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970EC320-310D-CBE7-43E6-E5093D8F150A}"/>
              </a:ext>
            </a:extLst>
          </p:cNvPr>
          <p:cNvGraphicFramePr>
            <a:graphicFrameLocks noGrp="1"/>
          </p:cNvGraphicFramePr>
          <p:nvPr>
            <p:extLst>
              <p:ext uri="{D42A27DB-BD31-4B8C-83A1-F6EECF244321}">
                <p14:modId xmlns:p14="http://schemas.microsoft.com/office/powerpoint/2010/main" val="1345646989"/>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2125645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13DEC-B7FE-52CE-EF90-2F62D69D8A26}"/>
              </a:ext>
            </a:extLst>
          </p:cNvPr>
          <p:cNvSpPr>
            <a:spLocks noGrp="1"/>
          </p:cNvSpPr>
          <p:nvPr>
            <p:ph type="title"/>
          </p:nvPr>
        </p:nvSpPr>
        <p:spPr/>
        <p:txBody>
          <a:bodyPr/>
          <a:lstStyle/>
          <a:p>
            <a:r>
              <a:rPr lang="en-US"/>
              <a:t>Next Steps</a:t>
            </a:r>
          </a:p>
        </p:txBody>
      </p:sp>
      <p:sp>
        <p:nvSpPr>
          <p:cNvPr id="2" name="TextBox 1">
            <a:extLst>
              <a:ext uri="{FF2B5EF4-FFF2-40B4-BE49-F238E27FC236}">
                <a16:creationId xmlns:a16="http://schemas.microsoft.com/office/drawing/2014/main" id="{1FB6CBBB-CC3E-5C2E-C63B-90890317B7D1}"/>
              </a:ext>
            </a:extLst>
          </p:cNvPr>
          <p:cNvSpPr txBox="1"/>
          <p:nvPr/>
        </p:nvSpPr>
        <p:spPr>
          <a:xfrm>
            <a:off x="117475" y="982843"/>
            <a:ext cx="8672954" cy="5206554"/>
          </a:xfrm>
          <a:prstGeom prst="rect">
            <a:avLst/>
          </a:prstGeom>
          <a:noFill/>
        </p:spPr>
        <p:txBody>
          <a:bodyPr wrap="square" lIns="0" tIns="0" rIns="91440" bIns="0" rtlCol="0" anchor="t">
            <a:spAutoFit/>
          </a:bodyPr>
          <a:lstStyle/>
          <a:p>
            <a:pPr marL="891540" lvl="1" indent="-342900" defTabSz="548640">
              <a:spcBef>
                <a:spcPts val="720"/>
              </a:spcBef>
              <a:buFont typeface="Wingdings" panose="05000000000000000000" pitchFamily="2" charset="2"/>
              <a:buChar char="q"/>
              <a:defRPr/>
            </a:pPr>
            <a:endParaRPr lang="en-US" sz="1400">
              <a:solidFill>
                <a:srgbClr val="000000"/>
              </a:solidFill>
              <a:latin typeface="Calibri"/>
            </a:endParaRPr>
          </a:p>
          <a:p>
            <a:pPr marL="891540" lvl="1" indent="-342900" defTabSz="548640">
              <a:spcBef>
                <a:spcPts val="720"/>
              </a:spcBef>
              <a:buFont typeface="Wingdings" panose="05000000000000000000" pitchFamily="2" charset="2"/>
              <a:buChar char="q"/>
              <a:defRPr/>
            </a:pPr>
            <a:r>
              <a:rPr lang="en-US" sz="1400">
                <a:solidFill>
                  <a:srgbClr val="000000"/>
                </a:solidFill>
                <a:latin typeface="Calibri"/>
              </a:rPr>
              <a:t>Providers should have identified an EVV Vendor. If using a Third-Party EVV Vendor, your Vendor should have started the integration process by now.</a:t>
            </a:r>
            <a:br>
              <a:rPr lang="en-US" sz="1400">
                <a:solidFill>
                  <a:srgbClr val="000000"/>
                </a:solidFill>
                <a:latin typeface="Calibri"/>
              </a:rPr>
            </a:br>
            <a:endParaRPr lang="en-US" sz="1400">
              <a:solidFill>
                <a:srgbClr val="000000"/>
              </a:solidFill>
              <a:latin typeface="Calibri"/>
              <a:ea typeface="Calibri"/>
              <a:cs typeface="Calibri"/>
            </a:endParaRPr>
          </a:p>
          <a:p>
            <a:pPr marL="891540" lvl="1" indent="-342900" defTabSz="548640">
              <a:spcBef>
                <a:spcPts val="720"/>
              </a:spcBef>
              <a:buFont typeface="Wingdings" panose="05000000000000000000" pitchFamily="2" charset="2"/>
              <a:buChar char="q"/>
              <a:defRPr/>
            </a:pPr>
            <a:r>
              <a:rPr lang="en-US" sz="1400">
                <a:solidFill>
                  <a:srgbClr val="000000"/>
                </a:solidFill>
                <a:latin typeface="Calibri"/>
              </a:rPr>
              <a:t>Tell CareBridge who your EVV vendor will be via the </a:t>
            </a:r>
            <a:r>
              <a:rPr lang="en-US" sz="1400">
                <a:solidFill>
                  <a:srgbClr val="000000"/>
                </a:solidFill>
                <a:latin typeface="Calibri"/>
                <a:cs typeface="Calibri"/>
              </a:rPr>
              <a:t>Provider Setup &amp; Access Request Form: </a:t>
            </a:r>
            <a:r>
              <a:rPr lang="en-US" sz="1400">
                <a:solidFill>
                  <a:srgbClr val="000000"/>
                </a:solidFill>
                <a:latin typeface="Calibri"/>
                <a:cs typeface="Calibri"/>
                <a:hlinkClick r:id="rId3"/>
              </a:rPr>
              <a:t>https://ar.carebridgehealth.com/register-provider/new-registration </a:t>
            </a:r>
            <a:endParaRPr lang="en-US" sz="1400">
              <a:solidFill>
                <a:srgbClr val="000000"/>
              </a:solidFill>
              <a:latin typeface="Calibri"/>
              <a:ea typeface="Calibri"/>
              <a:cs typeface="Calibri"/>
              <a:hlinkClick r:id="rId4"/>
            </a:endParaRPr>
          </a:p>
          <a:p>
            <a:pPr marL="1440180" lvl="2" indent="-342900" defTabSz="548640">
              <a:spcBef>
                <a:spcPts val="720"/>
              </a:spcBef>
              <a:buFont typeface="Wingdings" panose="05000000000000000000" pitchFamily="2" charset="2"/>
              <a:buChar char="§"/>
              <a:defRPr/>
            </a:pPr>
            <a:r>
              <a:rPr lang="en-US" sz="1400">
                <a:solidFill>
                  <a:srgbClr val="000000"/>
                </a:solidFill>
                <a:latin typeface="Calibri"/>
                <a:ea typeface="+mn-lt"/>
                <a:cs typeface="Calibri"/>
              </a:rPr>
              <a:t>Providers and their vendors should not complete the </a:t>
            </a:r>
            <a:r>
              <a:rPr lang="en-US" sz="1400">
                <a:solidFill>
                  <a:srgbClr val="000000"/>
                </a:solidFill>
                <a:latin typeface="Calibri"/>
                <a:cs typeface="Calibri"/>
              </a:rPr>
              <a:t>Third-Party EVV Vendor Intake Form</a:t>
            </a:r>
            <a:r>
              <a:rPr lang="en-US" sz="1400">
                <a:solidFill>
                  <a:srgbClr val="000000"/>
                </a:solidFill>
                <a:latin typeface="Calibri"/>
                <a:ea typeface="+mn-lt"/>
                <a:cs typeface="Calibri"/>
              </a:rPr>
              <a:t> if the </a:t>
            </a:r>
            <a:r>
              <a:rPr lang="en-US" sz="1400">
                <a:solidFill>
                  <a:srgbClr val="000000"/>
                </a:solidFill>
                <a:latin typeface="Calibri"/>
              </a:rPr>
              <a:t>vendor has previously </a:t>
            </a:r>
            <a:r>
              <a:rPr lang="en-US" sz="1400">
                <a:solidFill>
                  <a:srgbClr val="000000"/>
                </a:solidFill>
                <a:latin typeface="Calibri"/>
                <a:ea typeface="+mn-lt"/>
                <a:cs typeface="Calibri"/>
              </a:rPr>
              <a:t>integrated with CareBridge (Check with your vendor on their integration status)</a:t>
            </a:r>
            <a:endParaRPr lang="en-US" sz="1400">
              <a:solidFill>
                <a:srgbClr val="000000"/>
              </a:solidFill>
              <a:latin typeface="Calibri"/>
              <a:ea typeface="Calibri"/>
              <a:cs typeface="Calibri"/>
            </a:endParaRPr>
          </a:p>
          <a:p>
            <a:pPr marL="1440180" lvl="2" indent="-342900" defTabSz="548640">
              <a:spcBef>
                <a:spcPts val="720"/>
              </a:spcBef>
              <a:buFont typeface="Wingdings" panose="05000000000000000000" pitchFamily="2" charset="2"/>
              <a:buChar char="§"/>
              <a:defRPr/>
            </a:pPr>
            <a:r>
              <a:rPr lang="en-US" sz="1400">
                <a:solidFill>
                  <a:srgbClr val="000000"/>
                </a:solidFill>
                <a:latin typeface="Calibri"/>
                <a:ea typeface="Calibri"/>
                <a:cs typeface="Calibri"/>
              </a:rPr>
              <a:t>For more about vendor integration with CareBridge please review our</a:t>
            </a:r>
            <a:r>
              <a:rPr lang="en-US" sz="1400">
                <a:solidFill>
                  <a:srgbClr val="3F4350"/>
                </a:solidFill>
                <a:latin typeface="Calibri"/>
                <a:ea typeface="Calibri"/>
                <a:cs typeface="Calibri"/>
              </a:rPr>
              <a:t> </a:t>
            </a:r>
            <a:r>
              <a:rPr lang="en-US" sz="1400">
                <a:solidFill>
                  <a:srgbClr val="0070C0"/>
                </a:solidFill>
                <a:latin typeface="Calibri"/>
                <a:ea typeface="Calibri"/>
                <a:cs typeface="Calibri"/>
                <a:hlinkClick r:id="rId5">
                  <a:extLst>
                    <a:ext uri="{A12FA001-AC4F-418D-AE19-62706E023703}">
                      <ahyp:hlinkClr xmlns:ahyp="http://schemas.microsoft.com/office/drawing/2018/hyperlinkcolor" val="tx"/>
                    </a:ext>
                  </a:extLst>
                </a:hlinkClick>
              </a:rPr>
              <a:t>New Provider/Vendor Procedure</a:t>
            </a:r>
            <a:br>
              <a:rPr lang="en-US" sz="1400">
                <a:solidFill>
                  <a:srgbClr val="3F4350"/>
                </a:solidFill>
                <a:latin typeface="Calibri"/>
                <a:ea typeface="Calibri"/>
                <a:cs typeface="Calibri"/>
              </a:rPr>
            </a:br>
            <a:endParaRPr lang="en-US" sz="1400">
              <a:solidFill>
                <a:srgbClr val="3F4350"/>
              </a:solidFill>
              <a:latin typeface="Calibri"/>
              <a:ea typeface="Calibri"/>
              <a:cs typeface="Calibri"/>
            </a:endParaRPr>
          </a:p>
          <a:p>
            <a:pPr marL="891540" lvl="1" indent="-342900" defTabSz="548640">
              <a:spcBef>
                <a:spcPts val="720"/>
              </a:spcBef>
              <a:buFont typeface="Wingdings" panose="05000000000000000000" pitchFamily="2" charset="2"/>
              <a:buChar char="q"/>
              <a:defRPr/>
            </a:pPr>
            <a:r>
              <a:rPr lang="en-US" sz="1400">
                <a:solidFill>
                  <a:srgbClr val="000000"/>
                </a:solidFill>
                <a:latin typeface="Calibri"/>
              </a:rPr>
              <a:t>Complete Recommended Training:</a:t>
            </a:r>
            <a:endParaRPr lang="en-US" sz="1400">
              <a:solidFill>
                <a:srgbClr val="000000"/>
              </a:solidFill>
              <a:latin typeface="Calibri"/>
              <a:ea typeface="Calibri"/>
              <a:cs typeface="Calibri"/>
            </a:endParaRPr>
          </a:p>
          <a:p>
            <a:pPr marL="1440180" lvl="2" indent="-342900" defTabSz="548640">
              <a:spcBef>
                <a:spcPts val="720"/>
              </a:spcBef>
              <a:buFont typeface="Wingdings" panose="05000000000000000000" pitchFamily="2" charset="2"/>
              <a:buChar char="§"/>
              <a:defRPr/>
            </a:pPr>
            <a:r>
              <a:rPr lang="en-US" sz="1400">
                <a:solidFill>
                  <a:srgbClr val="000000"/>
                </a:solidFill>
                <a:latin typeface="Calibri"/>
              </a:rPr>
              <a:t>CareBridge Users: </a:t>
            </a:r>
            <a:r>
              <a:rPr lang="en-US" sz="1400">
                <a:solidFill>
                  <a:srgbClr val="000000"/>
                </a:solidFill>
                <a:latin typeface="Calibri"/>
                <a:hlinkClick r:id="rId6"/>
              </a:rPr>
              <a:t>On Demand Training Registration Links</a:t>
            </a:r>
            <a:endParaRPr lang="en-US" sz="1400">
              <a:solidFill>
                <a:srgbClr val="000000"/>
              </a:solidFill>
              <a:latin typeface="Calibri"/>
            </a:endParaRPr>
          </a:p>
          <a:p>
            <a:pPr marL="1440180" lvl="2" indent="-342900" defTabSz="548640">
              <a:spcBef>
                <a:spcPts val="720"/>
              </a:spcBef>
              <a:buFont typeface="Wingdings" panose="05000000000000000000" pitchFamily="2" charset="2"/>
              <a:buChar char="§"/>
              <a:defRPr/>
            </a:pPr>
            <a:r>
              <a:rPr lang="en-US" sz="1400">
                <a:solidFill>
                  <a:srgbClr val="000000"/>
                </a:solidFill>
                <a:latin typeface="Calibri"/>
              </a:rPr>
              <a:t>Third-Party EVV Vendor Users: </a:t>
            </a:r>
            <a:r>
              <a:rPr lang="en-US" sz="1400">
                <a:solidFill>
                  <a:srgbClr val="000000"/>
                </a:solidFill>
                <a:latin typeface="Calibri"/>
                <a:hlinkClick r:id="rId7"/>
              </a:rPr>
              <a:t>http://evvintegration.carebridgehealth.com/</a:t>
            </a:r>
            <a:br>
              <a:rPr lang="en-US" sz="1400">
                <a:solidFill>
                  <a:srgbClr val="000000"/>
                </a:solidFill>
                <a:latin typeface="Calibri"/>
              </a:rPr>
            </a:br>
            <a:endParaRPr lang="en-US" sz="1400">
              <a:solidFill>
                <a:srgbClr val="000000"/>
              </a:solidFill>
              <a:latin typeface="Calibri"/>
            </a:endParaRPr>
          </a:p>
          <a:p>
            <a:pPr marL="891540" lvl="1" indent="-342900" defTabSz="548640">
              <a:spcBef>
                <a:spcPts val="720"/>
              </a:spcBef>
              <a:buFont typeface="Wingdings" panose="05000000000000000000" pitchFamily="2" charset="2"/>
              <a:buChar char="q"/>
              <a:defRPr/>
            </a:pPr>
            <a:r>
              <a:rPr lang="en-US" sz="1400">
                <a:solidFill>
                  <a:srgbClr val="000000"/>
                </a:solidFill>
                <a:latin typeface="Calibri"/>
              </a:rPr>
              <a:t>Visit our resource library for details on how to complete EVV onboarding with CareBridge: </a:t>
            </a:r>
            <a:r>
              <a:rPr lang="en-US" sz="1400">
                <a:solidFill>
                  <a:srgbClr val="000000"/>
                </a:solidFill>
                <a:latin typeface="Calibri"/>
                <a:hlinkClick r:id="rId8"/>
              </a:rPr>
              <a:t>https://resourcelibrary.carebridgehealth.com/arevv</a:t>
            </a:r>
            <a:endParaRPr lang="en-US" sz="1400">
              <a:solidFill>
                <a:srgbClr val="000000"/>
              </a:solidFill>
              <a:latin typeface="Calibri"/>
            </a:endParaRPr>
          </a:p>
          <a:p>
            <a:pPr marL="891540" lvl="1" indent="-342900" defTabSz="548640">
              <a:spcBef>
                <a:spcPts val="720"/>
              </a:spcBef>
              <a:buFont typeface="Wingdings" panose="05000000000000000000" pitchFamily="2" charset="2"/>
              <a:buChar char="q"/>
              <a:defRPr/>
            </a:pPr>
            <a:endParaRPr lang="en-US" sz="1400">
              <a:solidFill>
                <a:srgbClr val="000000"/>
              </a:solidFill>
              <a:latin typeface="Calibri"/>
            </a:endParaRPr>
          </a:p>
          <a:p>
            <a:pPr marL="891540" lvl="1" indent="-342900" defTabSz="548640">
              <a:spcBef>
                <a:spcPts val="720"/>
              </a:spcBef>
              <a:buFont typeface="Wingdings" panose="05000000000000000000" pitchFamily="2" charset="2"/>
              <a:buChar char="q"/>
              <a:defRPr/>
            </a:pPr>
            <a:endParaRPr lang="en-US" sz="1400" b="1">
              <a:solidFill>
                <a:srgbClr val="000000"/>
              </a:solidFill>
              <a:latin typeface="Calibri"/>
            </a:endParaRPr>
          </a:p>
        </p:txBody>
      </p:sp>
    </p:spTree>
    <p:extLst>
      <p:ext uri="{BB962C8B-B14F-4D97-AF65-F5344CB8AC3E}">
        <p14:creationId xmlns:p14="http://schemas.microsoft.com/office/powerpoint/2010/main" val="195374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231F4F-D912-87F6-18C2-CDCAC680204E}"/>
              </a:ext>
            </a:extLst>
          </p:cNvPr>
          <p:cNvSpPr>
            <a:spLocks noGrp="1"/>
          </p:cNvSpPr>
          <p:nvPr>
            <p:ph type="title"/>
          </p:nvPr>
        </p:nvSpPr>
        <p:spPr/>
        <p:txBody>
          <a:bodyPr/>
          <a:lstStyle/>
          <a:p>
            <a:r>
              <a:rPr lang="en-US"/>
              <a:t>Points of Contact</a:t>
            </a:r>
          </a:p>
        </p:txBody>
      </p:sp>
      <p:sp>
        <p:nvSpPr>
          <p:cNvPr id="2" name="Text Placeholder 4">
            <a:extLst>
              <a:ext uri="{FF2B5EF4-FFF2-40B4-BE49-F238E27FC236}">
                <a16:creationId xmlns:a16="http://schemas.microsoft.com/office/drawing/2014/main" id="{6E22D3AA-C765-2E8F-E339-721925DD7361}"/>
              </a:ext>
            </a:extLst>
          </p:cNvPr>
          <p:cNvSpPr>
            <a:spLocks noGrp="1"/>
          </p:cNvSpPr>
          <p:nvPr>
            <p:ph type="body" sz="quarter" idx="10"/>
          </p:nvPr>
        </p:nvSpPr>
        <p:spPr>
          <a:xfrm>
            <a:off x="353567" y="1133856"/>
            <a:ext cx="8436864" cy="4790585"/>
          </a:xfrm>
        </p:spPr>
        <p:txBody>
          <a:bodyPr/>
          <a:lstStyle/>
          <a:p>
            <a:pPr marL="0" indent="0" algn="l" rtl="0">
              <a:lnSpc>
                <a:spcPct val="100000"/>
              </a:lnSpc>
              <a:buNone/>
            </a:pPr>
            <a:r>
              <a:rPr lang="en-US" sz="1600" b="0" i="0">
                <a:solidFill>
                  <a:srgbClr val="3F4350"/>
                </a:solidFill>
                <a:effectLst/>
              </a:rPr>
              <a:t>Please reach out </a:t>
            </a:r>
            <a:r>
              <a:rPr lang="en-US" sz="1600">
                <a:solidFill>
                  <a:srgbClr val="3F4350"/>
                </a:solidFill>
              </a:rPr>
              <a:t>to your PASSE partners re: billing, claims, units authorized</a:t>
            </a:r>
            <a:r>
              <a:rPr lang="en-US" sz="1600" b="0" i="0">
                <a:solidFill>
                  <a:srgbClr val="3F4350"/>
                </a:solidFill>
                <a:effectLst/>
              </a:rPr>
              <a:t>:</a:t>
            </a:r>
          </a:p>
          <a:p>
            <a:pPr marL="0" indent="0" algn="l" rtl="0">
              <a:lnSpc>
                <a:spcPct val="100000"/>
              </a:lnSpc>
              <a:buNone/>
            </a:pPr>
            <a:endParaRPr lang="en-US" sz="1600" b="0" i="0">
              <a:solidFill>
                <a:srgbClr val="3F4350"/>
              </a:solidFill>
              <a:effectLst/>
            </a:endParaRPr>
          </a:p>
          <a:p>
            <a:pPr marL="0" indent="0" algn="l">
              <a:lnSpc>
                <a:spcPct val="100000"/>
              </a:lnSpc>
              <a:spcBef>
                <a:spcPts val="0"/>
              </a:spcBef>
              <a:buNone/>
            </a:pPr>
            <a:r>
              <a:rPr lang="en-US" sz="1600" b="1">
                <a:solidFill>
                  <a:srgbClr val="3F4350"/>
                </a:solidFill>
              </a:rPr>
              <a:t>CareSource</a:t>
            </a:r>
            <a:r>
              <a:rPr lang="en-US" sz="1600" b="1" i="0">
                <a:solidFill>
                  <a:srgbClr val="3F4350"/>
                </a:solidFill>
                <a:effectLst/>
              </a:rPr>
              <a:t>:</a:t>
            </a:r>
            <a:endParaRPr lang="en-US" sz="1600">
              <a:solidFill>
                <a:srgbClr val="3F4350"/>
              </a:solidFill>
            </a:endParaRPr>
          </a:p>
          <a:p>
            <a:pPr lvl="1">
              <a:lnSpc>
                <a:spcPct val="100000"/>
              </a:lnSpc>
              <a:spcBef>
                <a:spcPts val="0"/>
              </a:spcBef>
              <a:buFont typeface="Wingdings" panose="05000000000000000000" pitchFamily="2" charset="2"/>
              <a:buChar char="§"/>
            </a:pPr>
            <a:r>
              <a:rPr lang="en-US" sz="1600" b="0" i="0">
                <a:solidFill>
                  <a:srgbClr val="3F4350"/>
                </a:solidFill>
                <a:effectLst/>
              </a:rPr>
              <a:t>Email for Authorizations: </a:t>
            </a:r>
            <a:r>
              <a:rPr lang="en-US" sz="1600" b="0" i="0">
                <a:solidFill>
                  <a:srgbClr val="386FE5"/>
                </a:solidFill>
                <a:effectLst/>
                <a:hlinkClick r:id="rId2"/>
              </a:rPr>
              <a:t>ServiceDeterminations@caresourcepasse.com</a:t>
            </a:r>
            <a:endParaRPr lang="en-US" sz="1600" b="0" i="0">
              <a:solidFill>
                <a:srgbClr val="386FE5"/>
              </a:solidFill>
              <a:effectLst/>
            </a:endParaRPr>
          </a:p>
          <a:p>
            <a:pPr lvl="2">
              <a:lnSpc>
                <a:spcPct val="100000"/>
              </a:lnSpc>
              <a:spcBef>
                <a:spcPts val="0"/>
              </a:spcBef>
              <a:buFont typeface="Wingdings" panose="05000000000000000000" pitchFamily="2" charset="2"/>
              <a:buChar char="§"/>
            </a:pPr>
            <a:r>
              <a:rPr lang="en-US" sz="1600">
                <a:solidFill>
                  <a:srgbClr val="3F4350"/>
                </a:solidFill>
              </a:rPr>
              <a:t>Include subject line “POC Auth Issues”</a:t>
            </a:r>
          </a:p>
          <a:p>
            <a:pPr marL="685782" lvl="2" indent="0">
              <a:lnSpc>
                <a:spcPct val="100000"/>
              </a:lnSpc>
              <a:spcBef>
                <a:spcPts val="0"/>
              </a:spcBef>
              <a:buNone/>
            </a:pPr>
            <a:endParaRPr lang="en-US" sz="1600">
              <a:solidFill>
                <a:srgbClr val="3F4350"/>
              </a:solidFill>
            </a:endParaRPr>
          </a:p>
          <a:p>
            <a:pPr marL="0" indent="0" algn="l">
              <a:lnSpc>
                <a:spcPct val="100000"/>
              </a:lnSpc>
              <a:spcBef>
                <a:spcPts val="0"/>
              </a:spcBef>
              <a:buNone/>
            </a:pPr>
            <a:r>
              <a:rPr lang="en-US" sz="1600" b="1" i="0">
                <a:solidFill>
                  <a:srgbClr val="3F4350"/>
                </a:solidFill>
                <a:effectLst/>
              </a:rPr>
              <a:t>Summit Community Care:</a:t>
            </a:r>
            <a:endParaRPr lang="en-US" sz="1600" b="0" i="0">
              <a:solidFill>
                <a:srgbClr val="3F4350"/>
              </a:solidFill>
              <a:effectLst/>
            </a:endParaRPr>
          </a:p>
          <a:p>
            <a:pPr lvl="1">
              <a:lnSpc>
                <a:spcPct val="100000"/>
              </a:lnSpc>
              <a:spcBef>
                <a:spcPts val="0"/>
              </a:spcBef>
              <a:buFont typeface="Wingdings" panose="05000000000000000000" pitchFamily="2" charset="2"/>
              <a:buChar char="§"/>
            </a:pPr>
            <a:r>
              <a:rPr lang="en-US" sz="1600" b="0" i="0">
                <a:solidFill>
                  <a:srgbClr val="3F4350"/>
                </a:solidFill>
                <a:effectLst/>
              </a:rPr>
              <a:t>Authorizations: </a:t>
            </a:r>
            <a:r>
              <a:rPr lang="en-US" sz="1600" b="0" i="0">
                <a:solidFill>
                  <a:srgbClr val="3F4350"/>
                </a:solidFill>
                <a:effectLst/>
                <a:hlinkClick r:id="rId3"/>
              </a:rPr>
              <a:t>K</a:t>
            </a:r>
            <a:r>
              <a:rPr lang="en-US" sz="1600">
                <a:solidFill>
                  <a:srgbClr val="3F4350"/>
                </a:solidFill>
                <a:hlinkClick r:id="rId3"/>
              </a:rPr>
              <a:t>ristie.Heinrich@summitcommunitycare.com</a:t>
            </a:r>
            <a:endParaRPr lang="en-US" sz="1600">
              <a:solidFill>
                <a:srgbClr val="3F4350"/>
              </a:solidFill>
            </a:endParaRPr>
          </a:p>
          <a:p>
            <a:pPr lvl="1">
              <a:lnSpc>
                <a:spcPct val="100000"/>
              </a:lnSpc>
              <a:spcBef>
                <a:spcPts val="0"/>
              </a:spcBef>
              <a:buFont typeface="Wingdings" panose="05000000000000000000" pitchFamily="2" charset="2"/>
              <a:buChar char="§"/>
            </a:pPr>
            <a:r>
              <a:rPr lang="en-US" sz="1600" b="0" i="0">
                <a:solidFill>
                  <a:srgbClr val="3F4350"/>
                </a:solidFill>
                <a:effectLst/>
              </a:rPr>
              <a:t>Provider Relations &amp; </a:t>
            </a:r>
            <a:r>
              <a:rPr lang="en-US" sz="1600">
                <a:solidFill>
                  <a:srgbClr val="3F4350"/>
                </a:solidFill>
              </a:rPr>
              <a:t>Claims:</a:t>
            </a:r>
          </a:p>
          <a:p>
            <a:pPr lvl="2">
              <a:lnSpc>
                <a:spcPct val="100000"/>
              </a:lnSpc>
              <a:spcBef>
                <a:spcPts val="0"/>
              </a:spcBef>
              <a:buFont typeface="Wingdings" panose="05000000000000000000" pitchFamily="2" charset="2"/>
              <a:buChar char="§"/>
            </a:pPr>
            <a:r>
              <a:rPr lang="en-US" sz="1600">
                <a:solidFill>
                  <a:srgbClr val="3F4350"/>
                </a:solidFill>
              </a:rPr>
              <a:t>Provider Names A-J: </a:t>
            </a:r>
            <a:r>
              <a:rPr lang="en-US" sz="1600">
                <a:solidFill>
                  <a:srgbClr val="3F4350"/>
                </a:solidFill>
                <a:hlinkClick r:id="rId4"/>
              </a:rPr>
              <a:t>Brandon.Boyd@summitcommunitycare.com</a:t>
            </a:r>
            <a:endParaRPr lang="en-US" sz="1600">
              <a:solidFill>
                <a:srgbClr val="3F4350"/>
              </a:solidFill>
            </a:endParaRPr>
          </a:p>
          <a:p>
            <a:pPr lvl="2">
              <a:lnSpc>
                <a:spcPct val="100000"/>
              </a:lnSpc>
              <a:spcBef>
                <a:spcPts val="0"/>
              </a:spcBef>
              <a:buFont typeface="Wingdings" panose="05000000000000000000" pitchFamily="2" charset="2"/>
              <a:buChar char="§"/>
            </a:pPr>
            <a:r>
              <a:rPr lang="en-US" sz="1600">
                <a:solidFill>
                  <a:srgbClr val="3F4350"/>
                </a:solidFill>
              </a:rPr>
              <a:t>Provider Names K-Z: </a:t>
            </a:r>
            <a:r>
              <a:rPr lang="en-US" sz="1600">
                <a:solidFill>
                  <a:srgbClr val="3F4350"/>
                </a:solidFill>
                <a:hlinkClick r:id="rId5"/>
              </a:rPr>
              <a:t>Rachelle.Rose@summitcommunitycare.com</a:t>
            </a:r>
            <a:endParaRPr lang="en-US" sz="1600">
              <a:solidFill>
                <a:srgbClr val="3F4350"/>
              </a:solidFill>
            </a:endParaRPr>
          </a:p>
          <a:p>
            <a:pPr marL="0" indent="0">
              <a:lnSpc>
                <a:spcPct val="100000"/>
              </a:lnSpc>
              <a:spcBef>
                <a:spcPts val="600"/>
              </a:spcBef>
              <a:buNone/>
            </a:pPr>
            <a:endParaRPr lang="en-US" sz="1600"/>
          </a:p>
          <a:p>
            <a:pPr marL="0" indent="0">
              <a:lnSpc>
                <a:spcPct val="100000"/>
              </a:lnSpc>
              <a:spcBef>
                <a:spcPts val="0"/>
              </a:spcBef>
              <a:buNone/>
            </a:pPr>
            <a:r>
              <a:rPr lang="en-US" sz="1600"/>
              <a:t>Please reach out to </a:t>
            </a:r>
            <a:r>
              <a:rPr lang="en-US" sz="1600" b="1"/>
              <a:t>CareBridge Support</a:t>
            </a:r>
            <a:r>
              <a:rPr lang="en-US" sz="1600"/>
              <a:t>, for example re: EVV Vendor Setup, pre-billing alerts:</a:t>
            </a:r>
          </a:p>
          <a:p>
            <a:pPr lvl="1">
              <a:lnSpc>
                <a:spcPct val="100000"/>
              </a:lnSpc>
              <a:spcBef>
                <a:spcPts val="0"/>
              </a:spcBef>
              <a:buFont typeface="Wingdings" panose="05000000000000000000" pitchFamily="2" charset="2"/>
              <a:buChar char="§"/>
            </a:pPr>
            <a:r>
              <a:rPr lang="en-US" sz="1600"/>
              <a:t>Email:  </a:t>
            </a:r>
            <a:r>
              <a:rPr lang="en-US" sz="1600">
                <a:hlinkClick r:id="rId6"/>
              </a:rPr>
              <a:t>arevv@carebridgehealth.com  </a:t>
            </a:r>
            <a:endParaRPr lang="en-US" sz="1600"/>
          </a:p>
          <a:p>
            <a:pPr marL="0" indent="0">
              <a:lnSpc>
                <a:spcPct val="100000"/>
              </a:lnSpc>
              <a:spcBef>
                <a:spcPts val="0"/>
              </a:spcBef>
              <a:buNone/>
            </a:pPr>
            <a:endParaRPr lang="en-US" sz="1600"/>
          </a:p>
          <a:p>
            <a:pPr marL="0" indent="0">
              <a:lnSpc>
                <a:spcPct val="100000"/>
              </a:lnSpc>
              <a:spcBef>
                <a:spcPts val="0"/>
              </a:spcBef>
              <a:buNone/>
            </a:pPr>
            <a:r>
              <a:rPr lang="en-US" sz="1600"/>
              <a:t>Third Party EVV Vendor Integration, for example re: pre-billing alerts:</a:t>
            </a:r>
          </a:p>
          <a:p>
            <a:pPr lvl="1">
              <a:lnSpc>
                <a:spcPct val="100000"/>
              </a:lnSpc>
              <a:spcBef>
                <a:spcPts val="0"/>
              </a:spcBef>
              <a:buFont typeface="Wingdings" panose="05000000000000000000" pitchFamily="2" charset="2"/>
              <a:buChar char="§"/>
            </a:pPr>
            <a:r>
              <a:rPr lang="en-US" sz="1600"/>
              <a:t>Email: </a:t>
            </a:r>
            <a:r>
              <a:rPr lang="en-US" sz="1600">
                <a:hlinkClick r:id="rId7"/>
              </a:rPr>
              <a:t>evvintegrationsupport@carebridgehealth.com</a:t>
            </a:r>
            <a:r>
              <a:rPr lang="en-US" sz="1600"/>
              <a:t> </a:t>
            </a:r>
          </a:p>
          <a:p>
            <a:pPr marL="0" indent="0">
              <a:lnSpc>
                <a:spcPct val="100000"/>
              </a:lnSpc>
              <a:spcBef>
                <a:spcPts val="0"/>
              </a:spcBef>
              <a:buNone/>
            </a:pPr>
            <a:endParaRPr lang="en-US"/>
          </a:p>
          <a:p>
            <a:pPr marL="0" indent="0">
              <a:lnSpc>
                <a:spcPct val="100000"/>
              </a:lnSpc>
              <a:buNone/>
            </a:pPr>
            <a:endParaRPr lang="en-US"/>
          </a:p>
        </p:txBody>
      </p:sp>
    </p:spTree>
    <p:extLst>
      <p:ext uri="{BB962C8B-B14F-4D97-AF65-F5344CB8AC3E}">
        <p14:creationId xmlns:p14="http://schemas.microsoft.com/office/powerpoint/2010/main" val="400412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ED4A35-29B3-8669-2FBC-3F73509CE4CF}"/>
              </a:ext>
            </a:extLst>
          </p:cNvPr>
          <p:cNvSpPr>
            <a:spLocks noGrp="1"/>
          </p:cNvSpPr>
          <p:nvPr>
            <p:ph type="subTitle" idx="1"/>
          </p:nvPr>
        </p:nvSpPr>
        <p:spPr/>
        <p:txBody>
          <a:bodyPr lIns="68580" tIns="34290" rIns="68580" bIns="34290" anchor="ctr"/>
          <a:lstStyle/>
          <a:p>
            <a:r>
              <a:rPr lang="en-US">
                <a:cs typeface="Calibri"/>
              </a:rPr>
              <a:t>Questions</a:t>
            </a:r>
            <a:endParaRPr lang="en-US"/>
          </a:p>
        </p:txBody>
      </p:sp>
    </p:spTree>
    <p:extLst>
      <p:ext uri="{BB962C8B-B14F-4D97-AF65-F5344CB8AC3E}">
        <p14:creationId xmlns:p14="http://schemas.microsoft.com/office/powerpoint/2010/main" val="33663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ACEDB-EDF2-B0AB-001B-B0E48C248BE7}"/>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E831ABB-E7B3-443E-4476-0F5CC6A7F1FB}"/>
              </a:ext>
            </a:extLst>
          </p:cNvPr>
          <p:cNvGraphicFramePr>
            <a:graphicFrameLocks noGrp="1"/>
          </p:cNvGraphicFramePr>
          <p:nvPr>
            <p:extLst>
              <p:ext uri="{D42A27DB-BD31-4B8C-83A1-F6EECF244321}">
                <p14:modId xmlns:p14="http://schemas.microsoft.com/office/powerpoint/2010/main" val="999148545"/>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271485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C0747-64C0-15F4-3100-BF2C2F0A3182}"/>
              </a:ext>
            </a:extLst>
          </p:cNvPr>
          <p:cNvSpPr>
            <a:spLocks noGrp="1"/>
          </p:cNvSpPr>
          <p:nvPr>
            <p:ph type="title"/>
          </p:nvPr>
        </p:nvSpPr>
        <p:spPr/>
        <p:txBody>
          <a:bodyPr/>
          <a:lstStyle/>
          <a:p>
            <a:r>
              <a:rPr lang="en-US"/>
              <a:t>Presentation Objectives</a:t>
            </a:r>
          </a:p>
        </p:txBody>
      </p:sp>
      <p:sp>
        <p:nvSpPr>
          <p:cNvPr id="7" name="Text Placeholder 6">
            <a:extLst>
              <a:ext uri="{FF2B5EF4-FFF2-40B4-BE49-F238E27FC236}">
                <a16:creationId xmlns:a16="http://schemas.microsoft.com/office/drawing/2014/main" id="{7B66D424-01E7-8934-ED8D-2EAA43C9FFB3}"/>
              </a:ext>
            </a:extLst>
          </p:cNvPr>
          <p:cNvSpPr>
            <a:spLocks noGrp="1"/>
          </p:cNvSpPr>
          <p:nvPr>
            <p:ph type="body" sz="quarter" idx="10"/>
          </p:nvPr>
        </p:nvSpPr>
        <p:spPr>
          <a:xfrm>
            <a:off x="353567" y="1033707"/>
            <a:ext cx="8436864" cy="5182267"/>
          </a:xfrm>
        </p:spPr>
        <p:txBody>
          <a:bodyPr/>
          <a:lstStyle/>
          <a:p>
            <a:pPr marL="0" indent="0">
              <a:lnSpc>
                <a:spcPct val="100000"/>
              </a:lnSpc>
              <a:spcBef>
                <a:spcPts val="1800"/>
              </a:spcBef>
              <a:spcAft>
                <a:spcPts val="600"/>
              </a:spcAft>
              <a:buNone/>
            </a:pPr>
            <a:r>
              <a:rPr lang="en-US" sz="1500"/>
              <a:t>To implement these changes, CareSource, Summit Community Care, and CareBridge are all committed to keeping providers up-to-date on timing, milestones, training, and key next steps. The </a:t>
            </a:r>
            <a:r>
              <a:rPr lang="en-US" sz="1500" b="1"/>
              <a:t>objectives of this presentation</a:t>
            </a:r>
            <a:r>
              <a:rPr lang="en-US" sz="1500"/>
              <a:t> are to: </a:t>
            </a:r>
          </a:p>
          <a:p>
            <a:pPr marL="685791" lvl="1" indent="-342900">
              <a:lnSpc>
                <a:spcPct val="100000"/>
              </a:lnSpc>
              <a:spcBef>
                <a:spcPts val="1800"/>
              </a:spcBef>
              <a:spcAft>
                <a:spcPts val="600"/>
              </a:spcAft>
              <a:buFont typeface="+mj-lt"/>
              <a:buAutoNum type="arabicPeriod"/>
            </a:pPr>
            <a:r>
              <a:rPr lang="en-US" sz="1500"/>
              <a:t>Outline the </a:t>
            </a:r>
            <a:r>
              <a:rPr lang="en-US" sz="1500" b="1"/>
              <a:t>project plan</a:t>
            </a:r>
            <a:r>
              <a:rPr lang="en-US" sz="1500"/>
              <a:t>, </a:t>
            </a:r>
            <a:r>
              <a:rPr lang="en-US" sz="1500" b="1"/>
              <a:t>timing</a:t>
            </a:r>
            <a:r>
              <a:rPr lang="en-US" sz="1500"/>
              <a:t>, and </a:t>
            </a:r>
            <a:r>
              <a:rPr lang="en-US" sz="1500" b="1"/>
              <a:t>key dates</a:t>
            </a:r>
            <a:r>
              <a:rPr lang="en-US" sz="1500"/>
              <a:t> for providers and Third-Party EVV Vendors</a:t>
            </a:r>
            <a:endParaRPr lang="en-US" sz="1500" strike="sngStrike">
              <a:solidFill>
                <a:srgbClr val="0070C0"/>
              </a:solidFill>
            </a:endParaRPr>
          </a:p>
          <a:p>
            <a:pPr marL="685791" lvl="1" indent="-342900">
              <a:lnSpc>
                <a:spcPct val="100000"/>
              </a:lnSpc>
              <a:spcBef>
                <a:spcPts val="1800"/>
              </a:spcBef>
              <a:spcAft>
                <a:spcPts val="600"/>
              </a:spcAft>
              <a:buFont typeface="+mj-lt"/>
              <a:buAutoNum type="arabicPeriod"/>
            </a:pPr>
            <a:r>
              <a:rPr lang="en-US" sz="1500"/>
              <a:t>Provide </a:t>
            </a:r>
            <a:r>
              <a:rPr lang="en-US" sz="1500" b="1"/>
              <a:t>more details</a:t>
            </a:r>
            <a:r>
              <a:rPr lang="en-US" sz="1500"/>
              <a:t> about </a:t>
            </a:r>
            <a:r>
              <a:rPr lang="en-US" sz="1500" b="1"/>
              <a:t>home health services </a:t>
            </a:r>
            <a:r>
              <a:rPr lang="en-US" sz="1500"/>
              <a:t>impacted</a:t>
            </a:r>
          </a:p>
          <a:p>
            <a:pPr marL="685791" lvl="1" indent="-342900">
              <a:lnSpc>
                <a:spcPct val="100000"/>
              </a:lnSpc>
              <a:spcBef>
                <a:spcPts val="1800"/>
              </a:spcBef>
              <a:spcAft>
                <a:spcPts val="600"/>
              </a:spcAft>
              <a:buFont typeface="+mj-lt"/>
              <a:buAutoNum type="arabicPeriod"/>
            </a:pPr>
            <a:r>
              <a:rPr lang="en-US" sz="1500"/>
              <a:t>Inform providers about </a:t>
            </a:r>
            <a:r>
              <a:rPr lang="en-US" sz="1500" b="1"/>
              <a:t>communication</a:t>
            </a:r>
            <a:r>
              <a:rPr lang="en-US" sz="1500"/>
              <a:t> and </a:t>
            </a:r>
            <a:r>
              <a:rPr lang="en-US" sz="1500" b="1"/>
              <a:t>training channels</a:t>
            </a:r>
          </a:p>
          <a:p>
            <a:pPr marL="685791" lvl="1" indent="-342900">
              <a:lnSpc>
                <a:spcPct val="100000"/>
              </a:lnSpc>
              <a:spcBef>
                <a:spcPts val="1800"/>
              </a:spcBef>
              <a:spcAft>
                <a:spcPts val="600"/>
              </a:spcAft>
              <a:buFont typeface="+mj-lt"/>
              <a:buAutoNum type="arabicPeriod"/>
            </a:pPr>
            <a:r>
              <a:rPr lang="en-US" sz="1500"/>
              <a:t>Share </a:t>
            </a:r>
            <a:r>
              <a:rPr lang="en-US" sz="1500" b="1"/>
              <a:t>resources to providers and Third-Party EVV Vendors</a:t>
            </a:r>
            <a:r>
              <a:rPr lang="en-US" sz="1500"/>
              <a:t> to be prepared for the changes</a:t>
            </a:r>
          </a:p>
          <a:p>
            <a:pPr marL="0" indent="0">
              <a:lnSpc>
                <a:spcPct val="100000"/>
              </a:lnSpc>
              <a:spcBef>
                <a:spcPts val="1800"/>
              </a:spcBef>
              <a:spcAft>
                <a:spcPts val="600"/>
              </a:spcAft>
              <a:buNone/>
            </a:pPr>
            <a:r>
              <a:rPr lang="en-US" sz="1500"/>
              <a:t>By the end of this presentation, providers should have the necessary information</a:t>
            </a:r>
            <a:r>
              <a:rPr lang="en-US" sz="1500">
                <a:solidFill>
                  <a:srgbClr val="0070C0"/>
                </a:solidFill>
              </a:rPr>
              <a:t> </a:t>
            </a:r>
            <a:r>
              <a:rPr lang="en-US" sz="1500"/>
              <a:t>to:</a:t>
            </a:r>
          </a:p>
          <a:p>
            <a:pPr marL="685791" lvl="1" indent="-342900">
              <a:lnSpc>
                <a:spcPct val="100000"/>
              </a:lnSpc>
              <a:spcBef>
                <a:spcPts val="1800"/>
              </a:spcBef>
              <a:spcAft>
                <a:spcPts val="600"/>
              </a:spcAft>
              <a:buFont typeface="+mj-lt"/>
              <a:buAutoNum type="arabicPeriod"/>
            </a:pPr>
            <a:r>
              <a:rPr lang="en-US" sz="1500"/>
              <a:t> </a:t>
            </a:r>
            <a:r>
              <a:rPr lang="en-US" sz="1500" b="1"/>
              <a:t>Stay informed</a:t>
            </a:r>
            <a:r>
              <a:rPr lang="en-US" sz="1500"/>
              <a:t> about changes, timing, and milestones, and plan to </a:t>
            </a:r>
            <a:r>
              <a:rPr lang="en-US" sz="1500" b="1"/>
              <a:t>attend training</a:t>
            </a:r>
          </a:p>
          <a:p>
            <a:pPr marL="685791" lvl="1" indent="-342900">
              <a:lnSpc>
                <a:spcPct val="100000"/>
              </a:lnSpc>
              <a:spcBef>
                <a:spcPts val="1800"/>
              </a:spcBef>
              <a:spcAft>
                <a:spcPts val="600"/>
              </a:spcAft>
              <a:buFont typeface="+mj-lt"/>
              <a:buAutoNum type="arabicPeriod"/>
            </a:pPr>
            <a:r>
              <a:rPr lang="en-US" sz="1500"/>
              <a:t> Plan to </a:t>
            </a:r>
            <a:r>
              <a:rPr lang="en-US" sz="1500" b="1"/>
              <a:t>involve Third-Party EVV Vendors</a:t>
            </a:r>
            <a:r>
              <a:rPr lang="en-US" sz="1500"/>
              <a:t>, as necessary</a:t>
            </a:r>
          </a:p>
          <a:p>
            <a:pPr marL="685791" lvl="1" indent="-342900">
              <a:lnSpc>
                <a:spcPct val="100000"/>
              </a:lnSpc>
              <a:spcBef>
                <a:spcPts val="1800"/>
              </a:spcBef>
              <a:spcAft>
                <a:spcPts val="600"/>
              </a:spcAft>
              <a:buFont typeface="+mj-lt"/>
              <a:buAutoNum type="arabicPeriod"/>
            </a:pPr>
            <a:r>
              <a:rPr lang="en-US" sz="1500"/>
              <a:t> Know where to </a:t>
            </a:r>
            <a:r>
              <a:rPr lang="en-US" sz="1500" b="1"/>
              <a:t>provide feedback and seek support</a:t>
            </a:r>
          </a:p>
          <a:p>
            <a:pPr marL="342900" indent="-342900">
              <a:lnSpc>
                <a:spcPct val="100000"/>
              </a:lnSpc>
              <a:spcBef>
                <a:spcPts val="1800"/>
              </a:spcBef>
              <a:spcAft>
                <a:spcPts val="600"/>
              </a:spcAft>
              <a:buFont typeface="+mj-lt"/>
              <a:buAutoNum type="arabicPeriod"/>
            </a:pPr>
            <a:endParaRPr lang="en-US" sz="1500" b="1"/>
          </a:p>
        </p:txBody>
      </p:sp>
    </p:spTree>
    <p:extLst>
      <p:ext uri="{BB962C8B-B14F-4D97-AF65-F5344CB8AC3E}">
        <p14:creationId xmlns:p14="http://schemas.microsoft.com/office/powerpoint/2010/main" val="286100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9972C-9CC1-E971-5116-0DFC9AE6FE05}"/>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11F116F2-5B0A-9E97-0541-23E089110AFC}"/>
              </a:ext>
            </a:extLst>
          </p:cNvPr>
          <p:cNvGraphicFramePr>
            <a:graphicFrameLocks noGrp="1"/>
          </p:cNvGraphicFramePr>
          <p:nvPr>
            <p:extLst>
              <p:ext uri="{D42A27DB-BD31-4B8C-83A1-F6EECF244321}">
                <p14:modId xmlns:p14="http://schemas.microsoft.com/office/powerpoint/2010/main" val="1618595622"/>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210787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57F0B-4CBB-B8AC-8FAA-326E6E135CB2}"/>
              </a:ext>
            </a:extLst>
          </p:cNvPr>
          <p:cNvSpPr>
            <a:spLocks noGrp="1"/>
          </p:cNvSpPr>
          <p:nvPr>
            <p:ph type="title"/>
          </p:nvPr>
        </p:nvSpPr>
        <p:spPr>
          <a:xfrm>
            <a:off x="380237" y="119284"/>
            <a:ext cx="7886700" cy="575468"/>
          </a:xfrm>
        </p:spPr>
        <p:txBody>
          <a:bodyPr/>
          <a:lstStyle/>
          <a:p>
            <a:r>
              <a:rPr lang="en-US"/>
              <a:t>EVV Overview</a:t>
            </a:r>
          </a:p>
        </p:txBody>
      </p:sp>
      <p:sp>
        <p:nvSpPr>
          <p:cNvPr id="14" name="Text Placeholder 4">
            <a:extLst>
              <a:ext uri="{FF2B5EF4-FFF2-40B4-BE49-F238E27FC236}">
                <a16:creationId xmlns:a16="http://schemas.microsoft.com/office/drawing/2014/main" id="{A57B0123-481D-C8C7-C6BD-FFCA39260556}"/>
              </a:ext>
            </a:extLst>
          </p:cNvPr>
          <p:cNvSpPr txBox="1">
            <a:spLocks/>
          </p:cNvSpPr>
          <p:nvPr/>
        </p:nvSpPr>
        <p:spPr>
          <a:xfrm>
            <a:off x="545306" y="1117693"/>
            <a:ext cx="4026695" cy="5124191"/>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274309" indent="-274309" defTabSz="1097236">
              <a:spcBef>
                <a:spcPts val="1200"/>
              </a:spcBef>
              <a:defRPr/>
            </a:pPr>
            <a:r>
              <a:rPr lang="en-US" sz="1500">
                <a:solidFill>
                  <a:srgbClr val="000000"/>
                </a:solidFill>
                <a:latin typeface="Calibri"/>
                <a:ea typeface="Calibri"/>
                <a:cs typeface="Calibri"/>
              </a:rPr>
              <a:t>Electronic Visit Verification (EVV) uses technology to electronically record when a caregiver begins and ends providing home health</a:t>
            </a:r>
            <a:r>
              <a:rPr lang="en-US" sz="1050">
                <a:solidFill>
                  <a:srgbClr val="000000"/>
                </a:solidFill>
                <a:latin typeface="Calibri"/>
                <a:ea typeface="Calibri"/>
                <a:cs typeface="Calibri"/>
              </a:rPr>
              <a:t> </a:t>
            </a:r>
            <a:r>
              <a:rPr lang="en-US" sz="1500">
                <a:solidFill>
                  <a:srgbClr val="000000"/>
                </a:solidFill>
                <a:latin typeface="Calibri"/>
                <a:ea typeface="Calibri"/>
                <a:cs typeface="Calibri"/>
              </a:rPr>
              <a:t>services</a:t>
            </a:r>
            <a:r>
              <a:rPr lang="en-US" sz="1200">
                <a:solidFill>
                  <a:srgbClr val="000000"/>
                </a:solidFill>
                <a:latin typeface="Calibri"/>
                <a:ea typeface="Calibri"/>
                <a:cs typeface="Calibri"/>
              </a:rPr>
              <a:t> </a:t>
            </a:r>
            <a:r>
              <a:rPr lang="en-US" sz="1500">
                <a:solidFill>
                  <a:srgbClr val="000000"/>
                </a:solidFill>
                <a:latin typeface="Calibri"/>
                <a:ea typeface="Calibri"/>
                <a:cs typeface="Calibri"/>
              </a:rPr>
              <a:t>(HHS)</a:t>
            </a:r>
            <a:r>
              <a:rPr lang="en-US" sz="1050">
                <a:solidFill>
                  <a:srgbClr val="000000"/>
                </a:solidFill>
                <a:latin typeface="Calibri"/>
                <a:ea typeface="Calibri"/>
                <a:cs typeface="Calibri"/>
              </a:rPr>
              <a:t> </a:t>
            </a:r>
            <a:r>
              <a:rPr lang="en-US" sz="1500">
                <a:solidFill>
                  <a:srgbClr val="000000"/>
                </a:solidFill>
                <a:latin typeface="Calibri"/>
                <a:ea typeface="Calibri"/>
                <a:cs typeface="Calibri"/>
              </a:rPr>
              <a:t>to</a:t>
            </a:r>
            <a:r>
              <a:rPr lang="en-US" sz="1100">
                <a:solidFill>
                  <a:srgbClr val="000000"/>
                </a:solidFill>
                <a:latin typeface="Calibri"/>
                <a:ea typeface="Calibri"/>
                <a:cs typeface="Calibri"/>
              </a:rPr>
              <a:t> </a:t>
            </a:r>
            <a:r>
              <a:rPr lang="en-US" sz="1500">
                <a:solidFill>
                  <a:srgbClr val="000000"/>
                </a:solidFill>
                <a:latin typeface="Calibri"/>
                <a:ea typeface="Calibri"/>
                <a:cs typeface="Calibri"/>
              </a:rPr>
              <a:t>Medicaid members </a:t>
            </a:r>
            <a:endParaRPr lang="en-US" sz="1500">
              <a:solidFill>
                <a:srgbClr val="000000"/>
              </a:solidFill>
              <a:latin typeface="Calibri" panose="020F0502020204030204" pitchFamily="34" charset="0"/>
            </a:endParaRPr>
          </a:p>
          <a:p>
            <a:pPr marL="274309" indent="-274309" defTabSz="1097236">
              <a:spcBef>
                <a:spcPts val="1200"/>
              </a:spcBef>
              <a:defRPr/>
            </a:pPr>
            <a:r>
              <a:rPr lang="en-US" sz="1500">
                <a:solidFill>
                  <a:srgbClr val="000000"/>
                </a:solidFill>
                <a:latin typeface="Calibri"/>
                <a:ea typeface="Calibri"/>
                <a:cs typeface="Calibri"/>
              </a:rPr>
              <a:t>EVV solutions work on a device such as a smartphone, GPS-enabled tablet, or landline to collect the caregivers’ start and end times </a:t>
            </a:r>
            <a:endParaRPr lang="en-US" sz="1500">
              <a:solidFill>
                <a:srgbClr val="000000"/>
              </a:solidFill>
              <a:latin typeface="Calibri" panose="020F0502020204030204" pitchFamily="34" charset="0"/>
              <a:ea typeface="Calibri"/>
              <a:cs typeface="Calibri"/>
            </a:endParaRPr>
          </a:p>
          <a:p>
            <a:pPr marL="274309" indent="-274309" defTabSz="1097236">
              <a:spcBef>
                <a:spcPts val="1200"/>
              </a:spcBef>
              <a:defRPr/>
            </a:pPr>
            <a:r>
              <a:rPr lang="en-US" sz="1500">
                <a:solidFill>
                  <a:srgbClr val="000000"/>
                </a:solidFill>
                <a:latin typeface="Calibri"/>
                <a:ea typeface="Calibri"/>
                <a:cs typeface="Calibri"/>
              </a:rPr>
              <a:t>The requirements for a compliant EVV system are outlined in the </a:t>
            </a:r>
            <a:r>
              <a:rPr lang="en-US" sz="1500" i="1">
                <a:solidFill>
                  <a:srgbClr val="000000"/>
                </a:solidFill>
                <a:latin typeface="Calibri"/>
                <a:ea typeface="Calibri"/>
                <a:cs typeface="Calibri"/>
              </a:rPr>
              <a:t>21st Century Cures Act</a:t>
            </a:r>
            <a:r>
              <a:rPr lang="en-US" sz="1500">
                <a:solidFill>
                  <a:srgbClr val="000000"/>
                </a:solidFill>
                <a:latin typeface="Calibri"/>
                <a:ea typeface="Calibri"/>
                <a:cs typeface="Calibri"/>
              </a:rPr>
              <a:t>, a federal law that requires all states to implement EVV</a:t>
            </a:r>
          </a:p>
          <a:p>
            <a:pPr marL="0" indent="0" defTabSz="1097236">
              <a:spcBef>
                <a:spcPts val="1200"/>
              </a:spcBef>
              <a:buNone/>
              <a:defRPr/>
            </a:pPr>
            <a:r>
              <a:rPr lang="en-US" sz="1500" b="1">
                <a:solidFill>
                  <a:srgbClr val="000000"/>
                </a:solidFill>
                <a:latin typeface="Calibri"/>
                <a:ea typeface="Calibri"/>
                <a:cs typeface="Calibri"/>
              </a:rPr>
              <a:t>EVV captures the following</a:t>
            </a:r>
            <a:r>
              <a:rPr lang="en-US" sz="1500">
                <a:solidFill>
                  <a:srgbClr val="000000"/>
                </a:solidFill>
                <a:latin typeface="Calibri"/>
                <a:ea typeface="Calibri"/>
                <a:cs typeface="Calibri"/>
              </a:rPr>
              <a:t>:</a:t>
            </a:r>
          </a:p>
          <a:p>
            <a:pPr marL="822927" lvl="1" indent="-274309" defTabSz="1097236">
              <a:spcBef>
                <a:spcPts val="600"/>
              </a:spcBef>
              <a:defRPr/>
            </a:pPr>
            <a:r>
              <a:rPr lang="en-US" sz="1400">
                <a:solidFill>
                  <a:srgbClr val="000000"/>
                </a:solidFill>
                <a:latin typeface="Calibri"/>
                <a:ea typeface="Calibri"/>
                <a:cs typeface="Calibri"/>
              </a:rPr>
              <a:t>Type of service provided  </a:t>
            </a:r>
          </a:p>
          <a:p>
            <a:pPr marL="822927" lvl="1" indent="-274309" defTabSz="1097236">
              <a:spcBef>
                <a:spcPts val="600"/>
              </a:spcBef>
              <a:defRPr/>
            </a:pPr>
            <a:r>
              <a:rPr lang="en-US" sz="1400">
                <a:solidFill>
                  <a:srgbClr val="000000"/>
                </a:solidFill>
                <a:latin typeface="Calibri"/>
                <a:ea typeface="Calibri"/>
                <a:cs typeface="Calibri"/>
              </a:rPr>
              <a:t>Member receiving the service  </a:t>
            </a:r>
          </a:p>
          <a:p>
            <a:pPr marL="822927" lvl="1" indent="-274309" defTabSz="1097236">
              <a:spcBef>
                <a:spcPts val="600"/>
              </a:spcBef>
              <a:defRPr/>
            </a:pPr>
            <a:r>
              <a:rPr lang="en-US" sz="1400">
                <a:solidFill>
                  <a:srgbClr val="000000"/>
                </a:solidFill>
                <a:latin typeface="Calibri"/>
                <a:ea typeface="Calibri"/>
                <a:cs typeface="Calibri"/>
              </a:rPr>
              <a:t>Caregiver providing the service  </a:t>
            </a:r>
          </a:p>
          <a:p>
            <a:pPr marL="822927" lvl="1" indent="-274309" defTabSz="1097236">
              <a:spcBef>
                <a:spcPts val="600"/>
              </a:spcBef>
              <a:defRPr/>
            </a:pPr>
            <a:r>
              <a:rPr lang="en-US" sz="1400">
                <a:solidFill>
                  <a:srgbClr val="000000"/>
                </a:solidFill>
                <a:latin typeface="Calibri"/>
                <a:ea typeface="Calibri"/>
                <a:cs typeface="Calibri"/>
              </a:rPr>
              <a:t>Date of the service</a:t>
            </a:r>
          </a:p>
          <a:p>
            <a:pPr marL="822927" lvl="1" indent="-274309" defTabSz="1097236">
              <a:spcBef>
                <a:spcPts val="600"/>
              </a:spcBef>
              <a:defRPr/>
            </a:pPr>
            <a:r>
              <a:rPr lang="en-US" sz="1400">
                <a:solidFill>
                  <a:srgbClr val="000000"/>
                </a:solidFill>
                <a:latin typeface="Calibri"/>
                <a:ea typeface="Calibri"/>
                <a:cs typeface="Calibri"/>
              </a:rPr>
              <a:t>Location of the service delivery  </a:t>
            </a:r>
          </a:p>
          <a:p>
            <a:pPr marL="822927" lvl="1" indent="-274309" defTabSz="1097236">
              <a:spcBef>
                <a:spcPts val="600"/>
              </a:spcBef>
              <a:defRPr/>
            </a:pPr>
            <a:r>
              <a:rPr lang="en-US" sz="1400">
                <a:solidFill>
                  <a:srgbClr val="000000"/>
                </a:solidFill>
                <a:latin typeface="Calibri"/>
                <a:ea typeface="Calibri"/>
                <a:cs typeface="Calibri"/>
              </a:rPr>
              <a:t>Time the service begins and ends </a:t>
            </a:r>
          </a:p>
          <a:p>
            <a:pPr marL="274309" indent="-274309" defTabSz="1097236">
              <a:spcBef>
                <a:spcPts val="1200"/>
              </a:spcBef>
              <a:defRPr/>
            </a:pPr>
            <a:endParaRPr lang="en-US" sz="1400">
              <a:solidFill>
                <a:srgbClr val="000000"/>
              </a:solidFill>
              <a:latin typeface="Calibri" panose="020F0502020204030204" pitchFamily="34" charset="0"/>
            </a:endParaRPr>
          </a:p>
        </p:txBody>
      </p:sp>
      <p:sp>
        <p:nvSpPr>
          <p:cNvPr id="15" name="TextBox 14">
            <a:extLst>
              <a:ext uri="{FF2B5EF4-FFF2-40B4-BE49-F238E27FC236}">
                <a16:creationId xmlns:a16="http://schemas.microsoft.com/office/drawing/2014/main" id="{B9BF89C5-9E75-E66B-2B5B-05BE958B9ADA}"/>
              </a:ext>
            </a:extLst>
          </p:cNvPr>
          <p:cNvSpPr txBox="1"/>
          <p:nvPr/>
        </p:nvSpPr>
        <p:spPr>
          <a:xfrm>
            <a:off x="787262" y="929125"/>
            <a:ext cx="1464539" cy="369333"/>
          </a:xfrm>
          <a:prstGeom prst="rect">
            <a:avLst/>
          </a:prstGeom>
          <a:solidFill>
            <a:schemeClr val="bg1"/>
          </a:solidFill>
        </p:spPr>
        <p:txBody>
          <a:bodyPr wrap="square" rtlCol="0">
            <a:spAutoFit/>
          </a:bodyPr>
          <a:lstStyle/>
          <a:p>
            <a:pPr defTabSz="457182">
              <a:defRPr/>
            </a:pPr>
            <a:r>
              <a:rPr lang="en-US" b="1">
                <a:solidFill>
                  <a:srgbClr val="000000"/>
                </a:solidFill>
                <a:latin typeface="Calibri"/>
              </a:rPr>
              <a:t>What is EVV?</a:t>
            </a:r>
          </a:p>
        </p:txBody>
      </p:sp>
      <p:grpSp>
        <p:nvGrpSpPr>
          <p:cNvPr id="3" name="Group 2">
            <a:extLst>
              <a:ext uri="{FF2B5EF4-FFF2-40B4-BE49-F238E27FC236}">
                <a16:creationId xmlns:a16="http://schemas.microsoft.com/office/drawing/2014/main" id="{EDB5E4FF-54E6-5FC3-0668-084DE5F29C01}"/>
              </a:ext>
            </a:extLst>
          </p:cNvPr>
          <p:cNvGrpSpPr/>
          <p:nvPr/>
        </p:nvGrpSpPr>
        <p:grpSpPr>
          <a:xfrm>
            <a:off x="4756433" y="960410"/>
            <a:ext cx="4026695" cy="5282223"/>
            <a:chOff x="545305" y="952210"/>
            <a:chExt cx="4026695" cy="5282223"/>
          </a:xfrm>
        </p:grpSpPr>
        <p:sp>
          <p:nvSpPr>
            <p:cNvPr id="8" name="Text Placeholder 4">
              <a:extLst>
                <a:ext uri="{FF2B5EF4-FFF2-40B4-BE49-F238E27FC236}">
                  <a16:creationId xmlns:a16="http://schemas.microsoft.com/office/drawing/2014/main" id="{8AF92642-A223-1D66-CA28-37989CCEFC25}"/>
                </a:ext>
              </a:extLst>
            </p:cNvPr>
            <p:cNvSpPr txBox="1">
              <a:spLocks/>
            </p:cNvSpPr>
            <p:nvPr/>
          </p:nvSpPr>
          <p:spPr>
            <a:xfrm>
              <a:off x="545305" y="1113793"/>
              <a:ext cx="4026695" cy="5120640"/>
            </a:xfrm>
            <a:prstGeom prst="roundRect">
              <a:avLst>
                <a:gd name="adj" fmla="val 5264"/>
              </a:avLst>
            </a:prstGeom>
            <a:noFill/>
            <a:ln w="25400" cap="flat" cmpd="sng" algn="ctr">
              <a:solidFill>
                <a:srgbClr val="A1A9B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274320" rIns="0" bIns="0" rtlCol="0" anchor="t" anchorCtr="0"/>
            <a:lstStyle>
              <a:lvl1pPr marL="27432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1pPr>
              <a:lvl2pPr marL="822960" indent="-274320" algn="l" defTabSz="1097280" rtl="0" eaLnBrk="1" latinLnBrk="0" hangingPunct="1">
                <a:lnSpc>
                  <a:spcPct val="90000"/>
                </a:lnSpc>
                <a:spcBef>
                  <a:spcPts val="1800"/>
                </a:spcBef>
                <a:buFont typeface="Arial" panose="020B0604020202020204" pitchFamily="34" charset="0"/>
                <a:buChar char="•"/>
                <a:defRPr sz="1920" kern="1200">
                  <a:solidFill>
                    <a:schemeClr val="lt1"/>
                  </a:solidFill>
                  <a:latin typeface="+mn-lt"/>
                  <a:ea typeface="+mn-ea"/>
                  <a:cs typeface="+mn-cs"/>
                </a:defRPr>
              </a:lvl2pPr>
              <a:lvl3pPr marL="1371600" indent="-274320" algn="l" defTabSz="1097280" rtl="0" eaLnBrk="1" latinLnBrk="0" hangingPunct="1">
                <a:lnSpc>
                  <a:spcPct val="90000"/>
                </a:lnSpc>
                <a:spcBef>
                  <a:spcPts val="1800"/>
                </a:spcBef>
                <a:buFont typeface="Arial" panose="020B0604020202020204" pitchFamily="34" charset="0"/>
                <a:buChar char="•"/>
                <a:defRPr sz="2160" kern="1200">
                  <a:solidFill>
                    <a:schemeClr val="lt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lt1"/>
                  </a:solidFill>
                  <a:latin typeface="+mn-lt"/>
                  <a:ea typeface="+mn-ea"/>
                  <a:cs typeface="+mn-cs"/>
                </a:defRPr>
              </a:lvl9pPr>
            </a:lstStyle>
            <a:p>
              <a:pPr marL="274309" indent="-274309" defTabSz="1097236">
                <a:defRPr/>
              </a:pPr>
              <a:r>
                <a:rPr lang="en-US" sz="1500">
                  <a:solidFill>
                    <a:srgbClr val="000000"/>
                  </a:solidFill>
                  <a:latin typeface="Calibri"/>
                  <a:cs typeface="Calibri"/>
                </a:rPr>
                <a:t>CareBridge is a technology company that helps states, the PASSE, and providers deliver the best care for Home Community Based Services (HCBS) members</a:t>
              </a:r>
            </a:p>
            <a:p>
              <a:pPr marL="274309" indent="-274309" defTabSz="1097236">
                <a:spcBef>
                  <a:spcPts val="1200"/>
                </a:spcBef>
                <a:defRPr/>
              </a:pPr>
              <a:r>
                <a:rPr lang="en-US" sz="1500">
                  <a:solidFill>
                    <a:srgbClr val="000000"/>
                  </a:solidFill>
                  <a:latin typeface="Calibri"/>
                  <a:cs typeface="Calibri"/>
                </a:rPr>
                <a:t>We have a comprehensive, best-in-class CareBridge EVV Solution, Data Aggregator, and Claim Engine</a:t>
              </a:r>
              <a:endParaRPr lang="en-US" sz="1500">
                <a:solidFill>
                  <a:srgbClr val="000000"/>
                </a:solidFill>
                <a:latin typeface="Calibri" panose="020F0502020204030204" pitchFamily="34" charset="0"/>
                <a:cs typeface="Calibri"/>
              </a:endParaRPr>
            </a:p>
            <a:p>
              <a:pPr marL="274309" indent="-274309" defTabSz="1097236">
                <a:spcBef>
                  <a:spcPts val="1200"/>
                </a:spcBef>
                <a:defRPr/>
              </a:pPr>
              <a:r>
                <a:rPr lang="en-US" sz="1500">
                  <a:solidFill>
                    <a:srgbClr val="000000"/>
                  </a:solidFill>
                  <a:latin typeface="Calibri"/>
                  <a:cs typeface="Calibri"/>
                </a:rPr>
                <a:t>Providers can use the free CareBridge EVV solution or use their own compliant EVV system through integration with CareBridge</a:t>
              </a:r>
              <a:endParaRPr lang="en-US" sz="1500">
                <a:solidFill>
                  <a:srgbClr val="000000"/>
                </a:solidFill>
                <a:latin typeface="Calibri" panose="020F0502020204030204" pitchFamily="34" charset="0"/>
                <a:ea typeface="Calibri"/>
                <a:cs typeface="Calibri"/>
              </a:endParaRPr>
            </a:p>
            <a:p>
              <a:pPr marL="0" indent="0" defTabSz="1097236">
                <a:spcBef>
                  <a:spcPts val="1200"/>
                </a:spcBef>
                <a:buNone/>
                <a:defRPr/>
              </a:pPr>
              <a:br>
                <a:rPr lang="en-US" sz="1500" b="1">
                  <a:solidFill>
                    <a:srgbClr val="FFFFFF"/>
                  </a:solidFill>
                  <a:latin typeface="Calibri"/>
                  <a:cs typeface="Calibri"/>
                </a:rPr>
              </a:br>
              <a:r>
                <a:rPr lang="en-US" sz="1500" b="1">
                  <a:solidFill>
                    <a:srgbClr val="000000"/>
                  </a:solidFill>
                  <a:latin typeface="Calibri"/>
                  <a:cs typeface="Calibri"/>
                </a:rPr>
                <a:t>CareBridge is</a:t>
              </a:r>
              <a:r>
                <a:rPr lang="en-US" sz="1500">
                  <a:solidFill>
                    <a:srgbClr val="000000"/>
                  </a:solidFill>
                  <a:latin typeface="Calibri"/>
                  <a:cs typeface="Calibri"/>
                </a:rPr>
                <a:t>:</a:t>
              </a:r>
              <a:endParaRPr lang="en-US" sz="1500">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cs typeface="Calibri"/>
                </a:rPr>
                <a:t>A partner to ensure success under the </a:t>
              </a:r>
              <a:r>
                <a:rPr lang="en-US" sz="1400" i="1">
                  <a:solidFill>
                    <a:srgbClr val="000000"/>
                  </a:solidFill>
                  <a:latin typeface="Calibri"/>
                  <a:cs typeface="Calibri"/>
                </a:rPr>
                <a:t>21st Century Cures Act</a:t>
              </a:r>
              <a:endParaRPr lang="en-US" sz="1400" i="1">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cs typeface="Calibri"/>
                </a:rPr>
                <a:t>An established EVV and EVV data aggregation vendor</a:t>
              </a:r>
              <a:endParaRPr lang="en-US" sz="1400">
                <a:solidFill>
                  <a:srgbClr val="000000"/>
                </a:solidFill>
                <a:latin typeface="Calibri"/>
                <a:ea typeface="Calibri"/>
                <a:cs typeface="Calibri"/>
              </a:endParaRPr>
            </a:p>
            <a:p>
              <a:pPr marL="822927" lvl="1" indent="-274309" defTabSz="1097236">
                <a:spcBef>
                  <a:spcPts val="600"/>
                </a:spcBef>
                <a:defRPr/>
              </a:pPr>
              <a:r>
                <a:rPr lang="en-US" sz="1400">
                  <a:solidFill>
                    <a:srgbClr val="000000"/>
                  </a:solidFill>
                  <a:latin typeface="Calibri"/>
                  <a:cs typeface="Calibri"/>
                </a:rPr>
                <a:t>An experienced team with a track record of successful statewide implementations</a:t>
              </a:r>
              <a:endParaRPr lang="en-US" sz="1400">
                <a:solidFill>
                  <a:srgbClr val="000000"/>
                </a:solidFill>
                <a:latin typeface="Calibri"/>
                <a:ea typeface="Calibri"/>
                <a:cs typeface="Calibri"/>
              </a:endParaRPr>
            </a:p>
          </p:txBody>
        </p:sp>
        <p:sp>
          <p:nvSpPr>
            <p:cNvPr id="9" name="TextBox 8">
              <a:extLst>
                <a:ext uri="{FF2B5EF4-FFF2-40B4-BE49-F238E27FC236}">
                  <a16:creationId xmlns:a16="http://schemas.microsoft.com/office/drawing/2014/main" id="{4F63B4CE-574B-32F1-E3A4-43026F3D407A}"/>
                </a:ext>
              </a:extLst>
            </p:cNvPr>
            <p:cNvSpPr txBox="1"/>
            <p:nvPr/>
          </p:nvSpPr>
          <p:spPr>
            <a:xfrm>
              <a:off x="779781" y="952210"/>
              <a:ext cx="2106717" cy="323165"/>
            </a:xfrm>
            <a:prstGeom prst="rect">
              <a:avLst/>
            </a:prstGeom>
            <a:solidFill>
              <a:schemeClr val="bg1"/>
            </a:solidFill>
            <a:ln w="0">
              <a:noFill/>
            </a:ln>
          </p:spPr>
          <p:txBody>
            <a:bodyPr wrap="square" bIns="0" rtlCol="0">
              <a:spAutoFit/>
            </a:bodyPr>
            <a:lstStyle/>
            <a:p>
              <a:pPr defTabSz="457182">
                <a:defRPr/>
              </a:pPr>
              <a:r>
                <a:rPr lang="en-US" b="1">
                  <a:solidFill>
                    <a:srgbClr val="000000"/>
                  </a:solidFill>
                  <a:latin typeface="Calibri"/>
                </a:rPr>
                <a:t>Who is CareBridge?</a:t>
              </a:r>
            </a:p>
          </p:txBody>
        </p:sp>
      </p:grpSp>
    </p:spTree>
    <p:extLst>
      <p:ext uri="{BB962C8B-B14F-4D97-AF65-F5344CB8AC3E}">
        <p14:creationId xmlns:p14="http://schemas.microsoft.com/office/powerpoint/2010/main" val="84190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58787B-594C-45FE-9EB9-E795ABE37F5D}"/>
              </a:ext>
            </a:extLst>
          </p:cNvPr>
          <p:cNvSpPr txBox="1"/>
          <p:nvPr/>
        </p:nvSpPr>
        <p:spPr>
          <a:xfrm>
            <a:off x="337432" y="2977462"/>
            <a:ext cx="8090370" cy="2023631"/>
          </a:xfrm>
          <a:prstGeom prst="rect">
            <a:avLst/>
          </a:prstGeom>
          <a:noFill/>
        </p:spPr>
        <p:txBody>
          <a:bodyPr wrap="square" lIns="76200" tIns="38100" rIns="76200" bIns="38100" rtlCol="0" anchor="t">
            <a:spAutoFit/>
          </a:bodyPr>
          <a:lstStyle/>
          <a:p>
            <a:pPr marL="619075" lvl="1" indent="-238105" defTabSz="457182">
              <a:spcBef>
                <a:spcPts val="83"/>
              </a:spcBef>
              <a:buFont typeface="Arial" panose="020B0604020202020204" pitchFamily="34" charset="0"/>
              <a:buChar char="•"/>
              <a:defRPr/>
            </a:pPr>
            <a:r>
              <a:rPr lang="en-US">
                <a:solidFill>
                  <a:srgbClr val="000000"/>
                </a:solidFill>
                <a:latin typeface="Calibri"/>
                <a:cs typeface="Calibri Light"/>
              </a:rPr>
              <a:t>Even if you don’t use CareBridge, </a:t>
            </a:r>
            <a:r>
              <a:rPr lang="en-US" b="1">
                <a:solidFill>
                  <a:srgbClr val="1C2C3C"/>
                </a:solidFill>
                <a:latin typeface="Calibri"/>
                <a:cs typeface="Calibri Light"/>
              </a:rPr>
              <a:t>your EVV vendor must integrate</a:t>
            </a:r>
            <a:r>
              <a:rPr lang="en-US">
                <a:solidFill>
                  <a:srgbClr val="1C2C3C"/>
                </a:solidFill>
                <a:latin typeface="Calibri"/>
                <a:cs typeface="Calibri Light"/>
              </a:rPr>
              <a:t> </a:t>
            </a:r>
            <a:r>
              <a:rPr lang="en-US">
                <a:solidFill>
                  <a:srgbClr val="000000"/>
                </a:solidFill>
                <a:latin typeface="Calibri"/>
                <a:cs typeface="Calibri Light"/>
              </a:rPr>
              <a:t>to share EVV visit data with CareBridge, and all Home Health claims must be generated by CareBridge EVV</a:t>
            </a:r>
            <a:endParaRPr lang="en-US">
              <a:solidFill>
                <a:srgbClr val="000000"/>
              </a:solidFill>
              <a:latin typeface="Calibri"/>
              <a:cs typeface="Calibri Light" panose="020F0302020204030204" pitchFamily="34" charset="0"/>
            </a:endParaRPr>
          </a:p>
          <a:p>
            <a:pPr marL="619075" lvl="1" indent="-238105" defTabSz="457182">
              <a:spcBef>
                <a:spcPts val="83"/>
              </a:spcBef>
              <a:buFont typeface="Arial" panose="020B0604020202020204" pitchFamily="34" charset="0"/>
              <a:buChar char="•"/>
              <a:defRPr/>
            </a:pPr>
            <a:r>
              <a:rPr lang="en-US">
                <a:solidFill>
                  <a:srgbClr val="000000"/>
                </a:solidFill>
                <a:latin typeface="Calibri"/>
                <a:cs typeface="Calibri Light"/>
              </a:rPr>
              <a:t>Integration with CareBridge is </a:t>
            </a:r>
            <a:r>
              <a:rPr lang="en-US" b="1">
                <a:solidFill>
                  <a:srgbClr val="1C2C3C"/>
                </a:solidFill>
                <a:latin typeface="Calibri"/>
                <a:cs typeface="Calibri Light"/>
              </a:rPr>
              <a:t>free</a:t>
            </a:r>
            <a:r>
              <a:rPr lang="en-US">
                <a:solidFill>
                  <a:srgbClr val="000000"/>
                </a:solidFill>
                <a:latin typeface="Calibri"/>
                <a:cs typeface="Calibri Light"/>
              </a:rPr>
              <a:t> to both providers and your EVV vendors</a:t>
            </a:r>
          </a:p>
          <a:p>
            <a:pPr marL="619075" lvl="1" indent="-238105" defTabSz="457182">
              <a:spcBef>
                <a:spcPts val="83"/>
              </a:spcBef>
              <a:buFont typeface="Arial" panose="020B0604020202020204" pitchFamily="34" charset="0"/>
              <a:buChar char="•"/>
              <a:defRPr/>
            </a:pPr>
            <a:r>
              <a:rPr lang="en-US">
                <a:solidFill>
                  <a:srgbClr val="000000"/>
                </a:solidFill>
                <a:latin typeface="Calibri"/>
                <a:cs typeface="Calibri"/>
              </a:rPr>
              <a:t>If you are using a Third-Party EVV Vendor, Complete the </a:t>
            </a:r>
            <a:r>
              <a:rPr lang="en-US" err="1">
                <a:solidFill>
                  <a:srgbClr val="000000"/>
                </a:solidFill>
                <a:latin typeface="Calibri"/>
                <a:cs typeface="Calibri"/>
              </a:rPr>
              <a:t>eForm</a:t>
            </a:r>
            <a:r>
              <a:rPr lang="en-US">
                <a:solidFill>
                  <a:srgbClr val="000000"/>
                </a:solidFill>
                <a:latin typeface="Calibri"/>
                <a:cs typeface="Calibri"/>
              </a:rPr>
              <a:t>:</a:t>
            </a:r>
            <a:r>
              <a:rPr lang="en-US">
                <a:solidFill>
                  <a:srgbClr val="0563C1"/>
                </a:solidFill>
                <a:latin typeface="Calibri"/>
              </a:rPr>
              <a:t> </a:t>
            </a:r>
            <a:r>
              <a:rPr lang="en-US" sz="1600">
                <a:solidFill>
                  <a:srgbClr val="386FE5"/>
                </a:solidFill>
                <a:latin typeface="Calibri"/>
                <a:hlinkClick r:id="rId3"/>
              </a:rPr>
              <a:t>http://evvintegrationeform.carebridgehealth.com/</a:t>
            </a:r>
            <a:endParaRPr lang="en-US" sz="1600">
              <a:solidFill>
                <a:srgbClr val="386FE5"/>
              </a:solidFill>
              <a:latin typeface="Calibri"/>
              <a:cs typeface="Calibri Light"/>
              <a:hlinkClick r:id="" action="ppaction://noaction">
                <a:extLst>
                  <a:ext uri="{A12FA001-AC4F-418D-AE19-62706E023703}">
                    <ahyp:hlinkClr xmlns:ahyp="http://schemas.microsoft.com/office/drawing/2018/hyperlinkcolor" val="tx"/>
                  </a:ext>
                </a:extLst>
              </a:hlinkClick>
            </a:endParaRPr>
          </a:p>
          <a:p>
            <a:pPr marL="619075" lvl="1" indent="-238105" defTabSz="457182">
              <a:spcBef>
                <a:spcPts val="83"/>
              </a:spcBef>
              <a:buFont typeface="Arial" panose="020B0604020202020204" pitchFamily="34" charset="0"/>
              <a:buChar char="•"/>
              <a:defRPr/>
            </a:pPr>
            <a:endParaRPr lang="en-US">
              <a:solidFill>
                <a:srgbClr val="000000"/>
              </a:solidFill>
              <a:latin typeface="Calibri Light"/>
              <a:cs typeface="Calibri Light"/>
            </a:endParaRPr>
          </a:p>
        </p:txBody>
      </p:sp>
      <p:sp>
        <p:nvSpPr>
          <p:cNvPr id="4" name="Rectangle 3">
            <a:extLst>
              <a:ext uri="{FF2B5EF4-FFF2-40B4-BE49-F238E27FC236}">
                <a16:creationId xmlns:a16="http://schemas.microsoft.com/office/drawing/2014/main" id="{8627B198-6A89-4202-85D6-931D3E6C7550}"/>
              </a:ext>
            </a:extLst>
          </p:cNvPr>
          <p:cNvSpPr/>
          <p:nvPr/>
        </p:nvSpPr>
        <p:spPr>
          <a:xfrm>
            <a:off x="353567" y="2685065"/>
            <a:ext cx="8595360" cy="274320"/>
          </a:xfrm>
          <a:prstGeom prst="rect">
            <a:avLst/>
          </a:prstGeom>
          <a:solidFill>
            <a:srgbClr val="1C2C3C"/>
          </a:solidFill>
        </p:spPr>
        <p:style>
          <a:lnRef idx="2">
            <a:schemeClr val="accent1">
              <a:shade val="50000"/>
            </a:schemeClr>
          </a:lnRef>
          <a:fillRef idx="1">
            <a:schemeClr val="accent1"/>
          </a:fillRef>
          <a:effectRef idx="0">
            <a:schemeClr val="accent1"/>
          </a:effectRef>
          <a:fontRef idx="minor">
            <a:schemeClr val="lt1"/>
          </a:fontRef>
        </p:style>
        <p:txBody>
          <a:bodyPr lIns="76200" tIns="38100" rIns="76200" bIns="38100" rtlCol="0" anchor="ctr"/>
          <a:lstStyle/>
          <a:p>
            <a:pPr defTabSz="457182">
              <a:defRPr/>
            </a:pPr>
            <a:r>
              <a:rPr lang="en-US" sz="1600" b="1">
                <a:solidFill>
                  <a:srgbClr val="FFFFFF"/>
                </a:solidFill>
                <a:latin typeface="Calibri"/>
              </a:rPr>
              <a:t>Option 2: Connect your Third-Party EVV Vendor with CareBridge via Integration</a:t>
            </a:r>
            <a:endParaRPr lang="en-US" sz="1600" b="1">
              <a:solidFill>
                <a:srgbClr val="FFFFFF"/>
              </a:solidFill>
              <a:latin typeface="Calibri"/>
              <a:cs typeface="Calibri Light"/>
            </a:endParaRPr>
          </a:p>
        </p:txBody>
      </p:sp>
      <p:sp>
        <p:nvSpPr>
          <p:cNvPr id="7" name="Rectangle 6">
            <a:extLst>
              <a:ext uri="{FF2B5EF4-FFF2-40B4-BE49-F238E27FC236}">
                <a16:creationId xmlns:a16="http://schemas.microsoft.com/office/drawing/2014/main" id="{8C653D2B-5E8E-4851-9A89-68BE6F365C2A}"/>
              </a:ext>
            </a:extLst>
          </p:cNvPr>
          <p:cNvSpPr/>
          <p:nvPr/>
        </p:nvSpPr>
        <p:spPr>
          <a:xfrm>
            <a:off x="337432" y="1158123"/>
            <a:ext cx="8595360" cy="274320"/>
          </a:xfrm>
          <a:prstGeom prst="rect">
            <a:avLst/>
          </a:prstGeom>
          <a:solidFill>
            <a:srgbClr val="1C2C3C"/>
          </a:solidFill>
        </p:spPr>
        <p:style>
          <a:lnRef idx="2">
            <a:schemeClr val="accent1">
              <a:shade val="50000"/>
            </a:schemeClr>
          </a:lnRef>
          <a:fillRef idx="1">
            <a:schemeClr val="accent1"/>
          </a:fillRef>
          <a:effectRef idx="0">
            <a:schemeClr val="accent1"/>
          </a:effectRef>
          <a:fontRef idx="minor">
            <a:schemeClr val="lt1"/>
          </a:fontRef>
        </p:style>
        <p:txBody>
          <a:bodyPr lIns="76200" tIns="38100" rIns="76200" bIns="38100" rtlCol="0" anchor="ctr"/>
          <a:lstStyle/>
          <a:p>
            <a:pPr defTabSz="457182">
              <a:defRPr/>
            </a:pPr>
            <a:r>
              <a:rPr lang="en-US" sz="1600" b="1">
                <a:solidFill>
                  <a:srgbClr val="FFFFFF"/>
                </a:solidFill>
                <a:latin typeface="Calibri"/>
              </a:rPr>
              <a:t>Option 1: CareBridge EVV Solution</a:t>
            </a:r>
            <a:endParaRPr lang="en-US" sz="1600" b="1">
              <a:solidFill>
                <a:srgbClr val="FFFFFF"/>
              </a:solidFill>
              <a:latin typeface="Calibri"/>
              <a:cs typeface="Calibri Light"/>
            </a:endParaRPr>
          </a:p>
        </p:txBody>
      </p:sp>
      <p:sp>
        <p:nvSpPr>
          <p:cNvPr id="5" name="TextBox 4">
            <a:extLst>
              <a:ext uri="{FF2B5EF4-FFF2-40B4-BE49-F238E27FC236}">
                <a16:creationId xmlns:a16="http://schemas.microsoft.com/office/drawing/2014/main" id="{6DA87AA3-1E7C-4601-986A-91C9DB510776}"/>
              </a:ext>
            </a:extLst>
          </p:cNvPr>
          <p:cNvSpPr txBox="1"/>
          <p:nvPr/>
        </p:nvSpPr>
        <p:spPr>
          <a:xfrm>
            <a:off x="353568" y="1456498"/>
            <a:ext cx="8193153" cy="933589"/>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p>
            <a:pPr marL="619075" lvl="1" indent="-238105" defTabSz="457182">
              <a:spcBef>
                <a:spcPts val="83"/>
              </a:spcBef>
              <a:buFont typeface="Arial"/>
              <a:buChar char="•"/>
              <a:defRPr/>
            </a:pPr>
            <a:r>
              <a:rPr lang="en-US">
                <a:solidFill>
                  <a:srgbClr val="000000"/>
                </a:solidFill>
                <a:latin typeface="Calibri"/>
                <a:cs typeface="Calibri"/>
              </a:rPr>
              <a:t>You can use </a:t>
            </a:r>
            <a:r>
              <a:rPr lang="en-US" err="1">
                <a:solidFill>
                  <a:srgbClr val="000000"/>
                </a:solidFill>
                <a:latin typeface="Calibri"/>
                <a:cs typeface="Calibri"/>
              </a:rPr>
              <a:t>CareBridge’s</a:t>
            </a:r>
            <a:r>
              <a:rPr lang="en-US">
                <a:solidFill>
                  <a:srgbClr val="000000"/>
                </a:solidFill>
                <a:latin typeface="Calibri"/>
                <a:cs typeface="Calibri"/>
              </a:rPr>
              <a:t> EVV solution to ensure compliance</a:t>
            </a:r>
          </a:p>
          <a:p>
            <a:pPr marL="619075" lvl="1" indent="-238105" defTabSz="457182">
              <a:spcBef>
                <a:spcPts val="83"/>
              </a:spcBef>
              <a:buFont typeface="Arial"/>
              <a:buChar char="•"/>
              <a:defRPr/>
            </a:pPr>
            <a:r>
              <a:rPr lang="en-US">
                <a:solidFill>
                  <a:srgbClr val="000000"/>
                </a:solidFill>
                <a:latin typeface="Calibri"/>
                <a:cs typeface="Calibri"/>
              </a:rPr>
              <a:t>The CareBridge EVV solution is at </a:t>
            </a:r>
            <a:r>
              <a:rPr lang="en-US" b="1">
                <a:solidFill>
                  <a:srgbClr val="1C2C3C"/>
                </a:solidFill>
                <a:latin typeface="Calibri"/>
                <a:cs typeface="Calibri"/>
              </a:rPr>
              <a:t>no cost </a:t>
            </a:r>
            <a:r>
              <a:rPr lang="en-US">
                <a:solidFill>
                  <a:srgbClr val="000000"/>
                </a:solidFill>
                <a:latin typeface="Calibri"/>
                <a:cs typeface="Calibri"/>
              </a:rPr>
              <a:t>to providers</a:t>
            </a:r>
          </a:p>
          <a:p>
            <a:pPr marL="619075" lvl="1" indent="-238105" defTabSz="457182">
              <a:spcBef>
                <a:spcPts val="83"/>
              </a:spcBef>
              <a:buFont typeface="Arial"/>
              <a:buChar char="•"/>
              <a:defRPr/>
            </a:pPr>
            <a:r>
              <a:rPr lang="en-US">
                <a:solidFill>
                  <a:srgbClr val="000000"/>
                </a:solidFill>
                <a:latin typeface="Calibri"/>
                <a:cs typeface="Calibri"/>
              </a:rPr>
              <a:t>Includes access to a suite of provider management solutions</a:t>
            </a:r>
            <a:endParaRPr lang="en-US">
              <a:solidFill>
                <a:srgbClr val="000000"/>
              </a:solidFill>
              <a:latin typeface="Calibri Light"/>
              <a:cs typeface="Calibri"/>
            </a:endParaRPr>
          </a:p>
        </p:txBody>
      </p:sp>
      <p:sp>
        <p:nvSpPr>
          <p:cNvPr id="6" name="Title 3">
            <a:extLst>
              <a:ext uri="{FF2B5EF4-FFF2-40B4-BE49-F238E27FC236}">
                <a16:creationId xmlns:a16="http://schemas.microsoft.com/office/drawing/2014/main" id="{68620AA3-FE22-0F45-3DE2-88A85DBD32B6}"/>
              </a:ext>
            </a:extLst>
          </p:cNvPr>
          <p:cNvSpPr txBox="1">
            <a:spLocks/>
          </p:cNvSpPr>
          <p:nvPr/>
        </p:nvSpPr>
        <p:spPr>
          <a:xfrm>
            <a:off x="353567" y="157384"/>
            <a:ext cx="7886700" cy="575468"/>
          </a:xfr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defTabSz="914363">
              <a:defRPr/>
            </a:pPr>
            <a:r>
              <a:rPr lang="en-US" sz="3200"/>
              <a:t>EVV Decision – Your Options</a:t>
            </a:r>
          </a:p>
        </p:txBody>
      </p:sp>
      <p:sp>
        <p:nvSpPr>
          <p:cNvPr id="2" name="Rectangle 1">
            <a:extLst>
              <a:ext uri="{FF2B5EF4-FFF2-40B4-BE49-F238E27FC236}">
                <a16:creationId xmlns:a16="http://schemas.microsoft.com/office/drawing/2014/main" id="{2DED5575-B70B-67BC-F7CB-F694D7455987}"/>
              </a:ext>
            </a:extLst>
          </p:cNvPr>
          <p:cNvSpPr/>
          <p:nvPr/>
        </p:nvSpPr>
        <p:spPr>
          <a:xfrm>
            <a:off x="337433" y="4919033"/>
            <a:ext cx="8595360" cy="274320"/>
          </a:xfrm>
          <a:prstGeom prst="rect">
            <a:avLst/>
          </a:prstGeom>
          <a:solidFill>
            <a:srgbClr val="1C2C3C"/>
          </a:solidFill>
        </p:spPr>
        <p:style>
          <a:lnRef idx="2">
            <a:schemeClr val="accent1">
              <a:shade val="50000"/>
            </a:schemeClr>
          </a:lnRef>
          <a:fillRef idx="1">
            <a:schemeClr val="accent1"/>
          </a:fillRef>
          <a:effectRef idx="0">
            <a:schemeClr val="accent1"/>
          </a:effectRef>
          <a:fontRef idx="minor">
            <a:schemeClr val="lt1"/>
          </a:fontRef>
        </p:style>
        <p:txBody>
          <a:bodyPr lIns="76200" tIns="38100" rIns="76200" bIns="38100" rtlCol="0" anchor="ctr"/>
          <a:lstStyle/>
          <a:p>
            <a:pPr defTabSz="457182">
              <a:defRPr/>
            </a:pPr>
            <a:r>
              <a:rPr lang="en-US" sz="1600" b="1">
                <a:solidFill>
                  <a:srgbClr val="FFFFFF"/>
                </a:solidFill>
                <a:latin typeface="Calibri"/>
              </a:rPr>
              <a:t>Regardless of EVV Vendor Selection, you must complete the Provider Setup &amp; Access Request  Form</a:t>
            </a:r>
            <a:endParaRPr lang="en-US" sz="1600" b="1">
              <a:solidFill>
                <a:srgbClr val="FFFFFF"/>
              </a:solidFill>
              <a:latin typeface="Calibri"/>
              <a:cs typeface="Calibri Light"/>
            </a:endParaRPr>
          </a:p>
        </p:txBody>
      </p:sp>
      <p:sp>
        <p:nvSpPr>
          <p:cNvPr id="8" name="TextBox 7">
            <a:extLst>
              <a:ext uri="{FF2B5EF4-FFF2-40B4-BE49-F238E27FC236}">
                <a16:creationId xmlns:a16="http://schemas.microsoft.com/office/drawing/2014/main" id="{59208AD1-EB7E-287B-7614-4300DCCDDE2F}"/>
              </a:ext>
            </a:extLst>
          </p:cNvPr>
          <p:cNvSpPr txBox="1"/>
          <p:nvPr/>
        </p:nvSpPr>
        <p:spPr>
          <a:xfrm>
            <a:off x="353568" y="5211761"/>
            <a:ext cx="8193153" cy="630942"/>
          </a:xfrm>
          <a:prstGeom prst="rect">
            <a:avLst/>
          </a:prstGeom>
          <a:noFill/>
        </p:spPr>
        <p:txBody>
          <a:bodyPr rot="0" spcFirstLastPara="0" vertOverflow="overflow" horzOverflow="overflow" vert="horz" wrap="square" lIns="76200" tIns="38100" rIns="76200" bIns="38100" numCol="1" spcCol="0" rtlCol="0" fromWordArt="0" anchor="t" anchorCtr="0" forceAA="0" compatLnSpc="1">
            <a:prstTxWarp prst="textNoShape">
              <a:avLst/>
            </a:prstTxWarp>
            <a:spAutoFit/>
          </a:bodyPr>
          <a:lstStyle/>
          <a:p>
            <a:pPr marL="619075" lvl="1" indent="-238105" defTabSz="457182">
              <a:spcBef>
                <a:spcPts val="83"/>
              </a:spcBef>
              <a:buFont typeface="Arial"/>
              <a:buChar char="•"/>
              <a:defRPr/>
            </a:pPr>
            <a:r>
              <a:rPr lang="en-US">
                <a:latin typeface="Calibri"/>
                <a:cs typeface="Calibri"/>
              </a:rPr>
              <a:t>Provider Setup &amp; Access Request Form: </a:t>
            </a:r>
            <a:r>
              <a:rPr lang="en-US">
                <a:solidFill>
                  <a:srgbClr val="0563C1"/>
                </a:solidFill>
                <a:latin typeface="Calibri"/>
                <a:cs typeface="Calibri"/>
                <a:hlinkClick r:id="rId4"/>
              </a:rPr>
              <a:t>https://ar.carebridgehealth.com/register-provider/new-registration</a:t>
            </a:r>
            <a:endParaRPr lang="en-US">
              <a:solidFill>
                <a:srgbClr val="000000"/>
              </a:solidFill>
              <a:latin typeface="Calibri Light"/>
              <a:cs typeface="Calibri"/>
            </a:endParaRPr>
          </a:p>
        </p:txBody>
      </p:sp>
    </p:spTree>
    <p:extLst>
      <p:ext uri="{BB962C8B-B14F-4D97-AF65-F5344CB8AC3E}">
        <p14:creationId xmlns:p14="http://schemas.microsoft.com/office/powerpoint/2010/main" val="25923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OTLSHAPE_M_30c722477a374ac9b6701cfb629c9459_Connector1">
            <a:extLst>
              <a:ext uri="{FF2B5EF4-FFF2-40B4-BE49-F238E27FC236}">
                <a16:creationId xmlns:a16="http://schemas.microsoft.com/office/drawing/2014/main" id="{8E490346-FCB3-4481-497D-38DCDEA224CB}"/>
              </a:ext>
            </a:extLst>
          </p:cNvPr>
          <p:cNvCxnSpPr/>
          <p:nvPr>
            <p:custDataLst>
              <p:tags r:id="rId1"/>
            </p:custDataLst>
          </p:nvPr>
        </p:nvCxnSpPr>
        <p:spPr>
          <a:xfrm>
            <a:off x="1819341" y="1719636"/>
            <a:ext cx="0" cy="2377440"/>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44C463C-E6EE-A814-14E5-401EC2F105C8}"/>
              </a:ext>
            </a:extLst>
          </p:cNvPr>
          <p:cNvGrpSpPr/>
          <p:nvPr/>
        </p:nvGrpSpPr>
        <p:grpSpPr>
          <a:xfrm>
            <a:off x="1428391" y="4056613"/>
            <a:ext cx="7467600" cy="381000"/>
            <a:chOff x="838200" y="2185913"/>
            <a:chExt cx="7467600" cy="381000"/>
          </a:xfrm>
        </p:grpSpPr>
        <p:sp>
          <p:nvSpPr>
            <p:cNvPr id="13" name="OTLSHAPE_TB_00000000000000000000000000000000_ScaleContainer">
              <a:extLst>
                <a:ext uri="{FF2B5EF4-FFF2-40B4-BE49-F238E27FC236}">
                  <a16:creationId xmlns:a16="http://schemas.microsoft.com/office/drawing/2014/main" id="{BA8DF2B6-7AAF-037A-6379-E4F5C406D380}"/>
                </a:ext>
              </a:extLst>
            </p:cNvPr>
            <p:cNvSpPr/>
            <p:nvPr>
              <p:custDataLst>
                <p:tags r:id="rId33"/>
              </p:custDataLst>
            </p:nvPr>
          </p:nvSpPr>
          <p:spPr>
            <a:xfrm>
              <a:off x="838200" y="2185913"/>
              <a:ext cx="7467600" cy="381000"/>
            </a:xfrm>
            <a:prstGeom prst="roundRect">
              <a:avLst/>
            </a:prstGeom>
            <a:solidFill>
              <a:srgbClr val="1B2C3D"/>
            </a:solidFill>
            <a:ln w="12700" cap="flat" cmpd="sng" algn="ctr">
              <a:noFill/>
              <a:prstDash val="solid"/>
              <a:miter lim="800000"/>
            </a:ln>
            <a:effectLst/>
            <a:scene3d>
              <a:camera prst="orthographicFront"/>
              <a:lightRig rig="threePt" dir="t">
                <a:rot lat="0" lon="0" rev="8700000"/>
              </a:lightRig>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TLSHAPE_TB_00000000000000000000000000000000_TimescaleInterval1">
              <a:extLst>
                <a:ext uri="{FF2B5EF4-FFF2-40B4-BE49-F238E27FC236}">
                  <a16:creationId xmlns:a16="http://schemas.microsoft.com/office/drawing/2014/main" id="{0707CA60-3F51-5E89-B668-BE9F2D42CD9D}"/>
                </a:ext>
              </a:extLst>
            </p:cNvPr>
            <p:cNvSpPr txBox="1"/>
            <p:nvPr>
              <p:custDataLst>
                <p:tags r:id="rId34"/>
              </p:custDataLst>
            </p:nvPr>
          </p:nvSpPr>
          <p:spPr>
            <a:xfrm>
              <a:off x="1066800" y="2283386"/>
              <a:ext cx="206916"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	</a:t>
              </a:r>
            </a:p>
          </p:txBody>
        </p:sp>
        <p:sp>
          <p:nvSpPr>
            <p:cNvPr id="27" name="OTLSHAPE_TB_00000000000000000000000000000000_TimescaleInterval2">
              <a:extLst>
                <a:ext uri="{FF2B5EF4-FFF2-40B4-BE49-F238E27FC236}">
                  <a16:creationId xmlns:a16="http://schemas.microsoft.com/office/drawing/2014/main" id="{16DFD4F2-23CF-CA8F-6926-8D3E0B51BA40}"/>
                </a:ext>
              </a:extLst>
            </p:cNvPr>
            <p:cNvSpPr txBox="1"/>
            <p:nvPr>
              <p:custDataLst>
                <p:tags r:id="rId35"/>
              </p:custDataLst>
            </p:nvPr>
          </p:nvSpPr>
          <p:spPr>
            <a:xfrm>
              <a:off x="2463834" y="2283386"/>
              <a:ext cx="158185"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Mar</a:t>
              </a:r>
            </a:p>
          </p:txBody>
        </p:sp>
        <p:sp>
          <p:nvSpPr>
            <p:cNvPr id="28" name="OTLSHAPE_TB_00000000000000000000000000000000_TimescaleInterval3">
              <a:extLst>
                <a:ext uri="{FF2B5EF4-FFF2-40B4-BE49-F238E27FC236}">
                  <a16:creationId xmlns:a16="http://schemas.microsoft.com/office/drawing/2014/main" id="{26ABF69C-1B43-ABAB-DF2B-4B4880F5E4D3}"/>
                </a:ext>
              </a:extLst>
            </p:cNvPr>
            <p:cNvSpPr txBox="1"/>
            <p:nvPr>
              <p:custDataLst>
                <p:tags r:id="rId36"/>
              </p:custDataLst>
            </p:nvPr>
          </p:nvSpPr>
          <p:spPr>
            <a:xfrm>
              <a:off x="3907435" y="2283386"/>
              <a:ext cx="241300" cy="186055"/>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Apr</a:t>
              </a:r>
            </a:p>
          </p:txBody>
        </p:sp>
        <p:sp>
          <p:nvSpPr>
            <p:cNvPr id="29" name="OTLSHAPE_TB_00000000000000000000000000000000_TimescaleInterval4">
              <a:extLst>
                <a:ext uri="{FF2B5EF4-FFF2-40B4-BE49-F238E27FC236}">
                  <a16:creationId xmlns:a16="http://schemas.microsoft.com/office/drawing/2014/main" id="{FFD7F67A-0B68-E5D1-0C5F-E2B988B01F3F}"/>
                </a:ext>
              </a:extLst>
            </p:cNvPr>
            <p:cNvSpPr txBox="1"/>
            <p:nvPr>
              <p:custDataLst>
                <p:tags r:id="rId37"/>
              </p:custDataLst>
            </p:nvPr>
          </p:nvSpPr>
          <p:spPr>
            <a:xfrm>
              <a:off x="5351036" y="2283386"/>
              <a:ext cx="228600" cy="186055"/>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May</a:t>
              </a:r>
            </a:p>
          </p:txBody>
        </p:sp>
        <p:sp>
          <p:nvSpPr>
            <p:cNvPr id="32" name="OTLSHAPE_TB_00000000000000000000000000000000_TimescaleInterval5">
              <a:extLst>
                <a:ext uri="{FF2B5EF4-FFF2-40B4-BE49-F238E27FC236}">
                  <a16:creationId xmlns:a16="http://schemas.microsoft.com/office/drawing/2014/main" id="{0A656AE3-25E8-9246-213A-69CE19AE4024}"/>
                </a:ext>
              </a:extLst>
            </p:cNvPr>
            <p:cNvSpPr txBox="1"/>
            <p:nvPr>
              <p:custDataLst>
                <p:tags r:id="rId38"/>
              </p:custDataLst>
            </p:nvPr>
          </p:nvSpPr>
          <p:spPr>
            <a:xfrm>
              <a:off x="6748069" y="2283386"/>
              <a:ext cx="211148" cy="186055"/>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Jun -&gt;</a:t>
              </a:r>
            </a:p>
          </p:txBody>
        </p:sp>
        <p:cxnSp>
          <p:nvCxnSpPr>
            <p:cNvPr id="34" name="OTLSHAPE_TB_00000000000000000000000000000000_Separator1">
              <a:extLst>
                <a:ext uri="{FF2B5EF4-FFF2-40B4-BE49-F238E27FC236}">
                  <a16:creationId xmlns:a16="http://schemas.microsoft.com/office/drawing/2014/main" id="{B4ACE5CC-8F87-C2B3-7C5E-5AED8521A139}"/>
                </a:ext>
              </a:extLst>
            </p:cNvPr>
            <p:cNvCxnSpPr/>
            <p:nvPr>
              <p:custDataLst>
                <p:tags r:id="rId39"/>
              </p:custDataLst>
            </p:nvPr>
          </p:nvCxnSpPr>
          <p:spPr>
            <a:xfrm>
              <a:off x="2400333" y="2249413"/>
              <a:ext cx="0" cy="254000"/>
            </a:xfrm>
            <a:prstGeom prst="line">
              <a:avLst/>
            </a:prstGeom>
            <a:ln w="762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B_00000000000000000000000000000000_Separator2">
              <a:extLst>
                <a:ext uri="{FF2B5EF4-FFF2-40B4-BE49-F238E27FC236}">
                  <a16:creationId xmlns:a16="http://schemas.microsoft.com/office/drawing/2014/main" id="{BF122151-9EB6-C2F2-8E6D-C0E6C10C9E7E}"/>
                </a:ext>
              </a:extLst>
            </p:cNvPr>
            <p:cNvCxnSpPr/>
            <p:nvPr>
              <p:custDataLst>
                <p:tags r:id="rId40"/>
              </p:custDataLst>
            </p:nvPr>
          </p:nvCxnSpPr>
          <p:spPr>
            <a:xfrm>
              <a:off x="3843934" y="2249413"/>
              <a:ext cx="0" cy="254000"/>
            </a:xfrm>
            <a:prstGeom prst="line">
              <a:avLst/>
            </a:prstGeom>
            <a:ln w="762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B_00000000000000000000000000000000_Separator3">
              <a:extLst>
                <a:ext uri="{FF2B5EF4-FFF2-40B4-BE49-F238E27FC236}">
                  <a16:creationId xmlns:a16="http://schemas.microsoft.com/office/drawing/2014/main" id="{F3B67A15-193C-0839-7D8B-D0E2C5C12A52}"/>
                </a:ext>
              </a:extLst>
            </p:cNvPr>
            <p:cNvCxnSpPr/>
            <p:nvPr>
              <p:custDataLst>
                <p:tags r:id="rId41"/>
              </p:custDataLst>
            </p:nvPr>
          </p:nvCxnSpPr>
          <p:spPr>
            <a:xfrm>
              <a:off x="5287535" y="2249413"/>
              <a:ext cx="0" cy="254000"/>
            </a:xfrm>
            <a:prstGeom prst="line">
              <a:avLst/>
            </a:prstGeom>
            <a:ln w="762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B_00000000000000000000000000000000_Separator4">
              <a:extLst>
                <a:ext uri="{FF2B5EF4-FFF2-40B4-BE49-F238E27FC236}">
                  <a16:creationId xmlns:a16="http://schemas.microsoft.com/office/drawing/2014/main" id="{BFDAF102-2AE2-6A06-A0FE-3A19CE8CAAA9}"/>
                </a:ext>
              </a:extLst>
            </p:cNvPr>
            <p:cNvCxnSpPr/>
            <p:nvPr>
              <p:custDataLst>
                <p:tags r:id="rId42"/>
              </p:custDataLst>
            </p:nvPr>
          </p:nvCxnSpPr>
          <p:spPr>
            <a:xfrm>
              <a:off x="6684568" y="2249413"/>
              <a:ext cx="0" cy="254000"/>
            </a:xfrm>
            <a:prstGeom prst="line">
              <a:avLst/>
            </a:prstGeom>
            <a:ln w="762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9" name="OTLSHAPE_M_0e1349a87b694fc0bc9196871317f06e_Connector1">
            <a:extLst>
              <a:ext uri="{FF2B5EF4-FFF2-40B4-BE49-F238E27FC236}">
                <a16:creationId xmlns:a16="http://schemas.microsoft.com/office/drawing/2014/main" id="{D618415A-7709-F94C-24B0-CD4D0C9E21A7}"/>
              </a:ext>
            </a:extLst>
          </p:cNvPr>
          <p:cNvCxnSpPr/>
          <p:nvPr>
            <p:custDataLst>
              <p:tags r:id="rId2"/>
            </p:custDataLst>
          </p:nvPr>
        </p:nvCxnSpPr>
        <p:spPr>
          <a:xfrm>
            <a:off x="3490145" y="2625988"/>
            <a:ext cx="0" cy="1463040"/>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M_3fa890f45d6d45bc9b680e69fc7f254c_Shape">
            <a:extLst>
              <a:ext uri="{FF2B5EF4-FFF2-40B4-BE49-F238E27FC236}">
                <a16:creationId xmlns:a16="http://schemas.microsoft.com/office/drawing/2014/main" id="{CF5B35D5-80C4-1694-BFBF-23722BDB02D6}"/>
              </a:ext>
            </a:extLst>
          </p:cNvPr>
          <p:cNvSpPr/>
          <p:nvPr>
            <p:custDataLst>
              <p:tags r:id="rId3"/>
            </p:custDataLst>
          </p:nvPr>
        </p:nvSpPr>
        <p:spPr>
          <a:xfrm>
            <a:off x="3408467" y="4444450"/>
            <a:ext cx="154911" cy="173750"/>
          </a:xfrm>
          <a:prstGeom prst="triangle">
            <a:avLst/>
          </a:prstGeom>
          <a:solidFill>
            <a:srgbClr val="4EA72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M_0e1349a87b694fc0bc9196871317f06e_Shape">
            <a:extLst>
              <a:ext uri="{FF2B5EF4-FFF2-40B4-BE49-F238E27FC236}">
                <a16:creationId xmlns:a16="http://schemas.microsoft.com/office/drawing/2014/main" id="{F8048254-9A7F-F1FF-1037-981A117B91F4}"/>
              </a:ext>
            </a:extLst>
          </p:cNvPr>
          <p:cNvSpPr/>
          <p:nvPr>
            <p:custDataLst>
              <p:tags r:id="rId4"/>
            </p:custDataLst>
          </p:nvPr>
        </p:nvSpPr>
        <p:spPr>
          <a:xfrm>
            <a:off x="3515545" y="2625989"/>
            <a:ext cx="165100" cy="165100"/>
          </a:xfrm>
          <a:prstGeom prst="wav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TLSHAPE_M_7cc8473ffedd42e58d621dd878bb1d26_Shape">
            <a:extLst>
              <a:ext uri="{FF2B5EF4-FFF2-40B4-BE49-F238E27FC236}">
                <a16:creationId xmlns:a16="http://schemas.microsoft.com/office/drawing/2014/main" id="{B0EF8DE9-DD20-B0A4-2AAD-D89F11FEBA9B}"/>
              </a:ext>
            </a:extLst>
          </p:cNvPr>
          <p:cNvSpPr/>
          <p:nvPr>
            <p:custDataLst>
              <p:tags r:id="rId5"/>
            </p:custDataLst>
          </p:nvPr>
        </p:nvSpPr>
        <p:spPr>
          <a:xfrm>
            <a:off x="7156188" y="4444428"/>
            <a:ext cx="154911" cy="173750"/>
          </a:xfrm>
          <a:prstGeom prst="triangl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TLSHAPE_M_3fa890f45d6d45bc9b680e69fc7f254c_Date">
            <a:extLst>
              <a:ext uri="{FF2B5EF4-FFF2-40B4-BE49-F238E27FC236}">
                <a16:creationId xmlns:a16="http://schemas.microsoft.com/office/drawing/2014/main" id="{82C62AC7-3A20-E214-6A45-1ED0A8E4306C}"/>
              </a:ext>
            </a:extLst>
          </p:cNvPr>
          <p:cNvSpPr txBox="1"/>
          <p:nvPr>
            <p:custDataLst>
              <p:tags r:id="rId6"/>
            </p:custDataLst>
          </p:nvPr>
        </p:nvSpPr>
        <p:spPr>
          <a:xfrm>
            <a:off x="3259584" y="4660770"/>
            <a:ext cx="461340" cy="184666"/>
          </a:xfrm>
          <a:prstGeom prst="rect">
            <a:avLst/>
          </a:prstGeom>
          <a:noFill/>
        </p:spPr>
        <p:txBody>
          <a:bodyPr vert="horz" wrap="square" lIns="0" tIns="0" rIns="0" bIns="0" rtlCol="0" anchor="ctr" anchorCtr="0">
            <a:spAutoFit/>
          </a:bodyPr>
          <a:lstStyle/>
          <a:p>
            <a:pPr algn="ctr"/>
            <a:r>
              <a:rPr lang="en-US" sz="1200" b="1" spc="-6">
                <a:solidFill>
                  <a:srgbClr val="1B2C3D"/>
                </a:solidFill>
                <a:latin typeface="Calibri"/>
                <a:ea typeface="Calibri"/>
                <a:cs typeface="Calibri"/>
              </a:rPr>
              <a:t>Mar 11</a:t>
            </a:r>
            <a:endParaRPr lang="en-US" sz="1200" b="1" spc="-6">
              <a:solidFill>
                <a:srgbClr val="1B2C3D"/>
              </a:solidFill>
              <a:latin typeface="Calibri" panose="020F0502020204030204" pitchFamily="34" charset="0"/>
            </a:endParaRPr>
          </a:p>
        </p:txBody>
      </p:sp>
      <p:sp>
        <p:nvSpPr>
          <p:cNvPr id="71" name="OTLSHAPE_M_0e1349a87b694fc0bc9196871317f06e_Title">
            <a:extLst>
              <a:ext uri="{FF2B5EF4-FFF2-40B4-BE49-F238E27FC236}">
                <a16:creationId xmlns:a16="http://schemas.microsoft.com/office/drawing/2014/main" id="{C4EAA6E2-390E-D190-BE44-805A484D5D09}"/>
              </a:ext>
            </a:extLst>
          </p:cNvPr>
          <p:cNvSpPr txBox="1"/>
          <p:nvPr>
            <p:custDataLst>
              <p:tags r:id="rId7"/>
            </p:custDataLst>
          </p:nvPr>
        </p:nvSpPr>
        <p:spPr>
          <a:xfrm>
            <a:off x="3534800" y="2849717"/>
            <a:ext cx="2803693" cy="184666"/>
          </a:xfrm>
          <a:prstGeom prst="rect">
            <a:avLst/>
          </a:prstGeom>
          <a:noFill/>
        </p:spPr>
        <p:txBody>
          <a:bodyPr vert="horz" wrap="square" lIns="0" tIns="0" rIns="0" bIns="0" rtlCol="0" anchor="ctr" anchorCtr="0">
            <a:spAutoFit/>
          </a:bodyPr>
          <a:lstStyle/>
          <a:p>
            <a:r>
              <a:rPr lang="en-US" sz="1200" b="1">
                <a:solidFill>
                  <a:schemeClr val="dk1"/>
                </a:solidFill>
                <a:latin typeface="Calibri" panose="020F0502020204030204" pitchFamily="34" charset="0"/>
              </a:rPr>
              <a:t>Providers: </a:t>
            </a:r>
            <a:r>
              <a:rPr lang="en-US" sz="1200">
                <a:solidFill>
                  <a:schemeClr val="dk1"/>
                </a:solidFill>
                <a:latin typeface="Calibri" panose="020F0502020204030204" pitchFamily="34" charset="0"/>
              </a:rPr>
              <a:t>Informational Sessions Begin</a:t>
            </a:r>
          </a:p>
        </p:txBody>
      </p:sp>
      <p:sp>
        <p:nvSpPr>
          <p:cNvPr id="72" name="OTLSHAPE_M_0e1349a87b694fc0bc9196871317f06e_Date">
            <a:extLst>
              <a:ext uri="{FF2B5EF4-FFF2-40B4-BE49-F238E27FC236}">
                <a16:creationId xmlns:a16="http://schemas.microsoft.com/office/drawing/2014/main" id="{A8D81F2E-013B-E8D7-67F5-D62C50E422DB}"/>
              </a:ext>
            </a:extLst>
          </p:cNvPr>
          <p:cNvSpPr txBox="1"/>
          <p:nvPr>
            <p:custDataLst>
              <p:tags r:id="rId8"/>
            </p:custDataLst>
          </p:nvPr>
        </p:nvSpPr>
        <p:spPr>
          <a:xfrm>
            <a:off x="3534799" y="3039074"/>
            <a:ext cx="547841" cy="184666"/>
          </a:xfrm>
          <a:prstGeom prst="rect">
            <a:avLst/>
          </a:prstGeom>
          <a:noFill/>
        </p:spPr>
        <p:txBody>
          <a:bodyPr vert="horz" wrap="square" lIns="0" tIns="0" rIns="0" bIns="0" rtlCol="0" anchor="ctr" anchorCtr="0">
            <a:spAutoFit/>
          </a:bodyPr>
          <a:lstStyle/>
          <a:p>
            <a:r>
              <a:rPr lang="en-US" sz="1200" b="1" spc="-6">
                <a:solidFill>
                  <a:srgbClr val="44546A"/>
                </a:solidFill>
                <a:latin typeface="Calibri"/>
                <a:ea typeface="Calibri"/>
                <a:cs typeface="Calibri"/>
              </a:rPr>
              <a:t>Mar 11</a:t>
            </a:r>
          </a:p>
        </p:txBody>
      </p:sp>
      <p:sp>
        <p:nvSpPr>
          <p:cNvPr id="76" name="OTLSHAPE_M_7cc8473ffedd42e58d621dd878bb1d26_Date">
            <a:extLst>
              <a:ext uri="{FF2B5EF4-FFF2-40B4-BE49-F238E27FC236}">
                <a16:creationId xmlns:a16="http://schemas.microsoft.com/office/drawing/2014/main" id="{DD68EA45-BC4F-99E7-0719-E34091F71587}"/>
              </a:ext>
            </a:extLst>
          </p:cNvPr>
          <p:cNvSpPr txBox="1"/>
          <p:nvPr>
            <p:custDataLst>
              <p:tags r:id="rId9"/>
            </p:custDataLst>
          </p:nvPr>
        </p:nvSpPr>
        <p:spPr>
          <a:xfrm>
            <a:off x="6892054" y="4651103"/>
            <a:ext cx="705095" cy="184666"/>
          </a:xfrm>
          <a:prstGeom prst="rect">
            <a:avLst/>
          </a:prstGeom>
          <a:noFill/>
        </p:spPr>
        <p:txBody>
          <a:bodyPr vert="horz" wrap="square" lIns="0" tIns="0" rIns="0" bIns="0" rtlCol="0" anchor="ctr" anchorCtr="0">
            <a:spAutoFit/>
          </a:bodyPr>
          <a:lstStyle>
            <a:defPPr>
              <a:defRPr lang="en-US"/>
            </a:defPPr>
            <a:lvl1pPr algn="ctr">
              <a:defRPr sz="1200" spc="-6">
                <a:solidFill>
                  <a:srgbClr val="1B2C3D"/>
                </a:solidFill>
                <a:latin typeface="Calibri" panose="020F0502020204030204" pitchFamily="34" charset="0"/>
              </a:defRPr>
            </a:lvl1pPr>
          </a:lstStyle>
          <a:p>
            <a:r>
              <a:rPr lang="en-US" b="1"/>
              <a:t>May 30</a:t>
            </a:r>
          </a:p>
        </p:txBody>
      </p:sp>
      <p:sp>
        <p:nvSpPr>
          <p:cNvPr id="83" name="OTLSHAPE_M_30c722477a374ac9b6701cfb629c9459_Shape">
            <a:extLst>
              <a:ext uri="{FF2B5EF4-FFF2-40B4-BE49-F238E27FC236}">
                <a16:creationId xmlns:a16="http://schemas.microsoft.com/office/drawing/2014/main" id="{BB59A5BE-E563-C215-3AB0-DBFEFCC2EF9D}"/>
              </a:ext>
            </a:extLst>
          </p:cNvPr>
          <p:cNvSpPr/>
          <p:nvPr>
            <p:custDataLst>
              <p:tags r:id="rId10"/>
            </p:custDataLst>
          </p:nvPr>
        </p:nvSpPr>
        <p:spPr>
          <a:xfrm>
            <a:off x="1844741" y="1719637"/>
            <a:ext cx="165100" cy="165100"/>
          </a:xfrm>
          <a:prstGeom prst="wav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TLSHAPE_M_30c722477a374ac9b6701cfb629c9459_Title">
            <a:extLst>
              <a:ext uri="{FF2B5EF4-FFF2-40B4-BE49-F238E27FC236}">
                <a16:creationId xmlns:a16="http://schemas.microsoft.com/office/drawing/2014/main" id="{F5FEA1BA-23A3-ACD6-225C-AA2769CCCE6E}"/>
              </a:ext>
            </a:extLst>
          </p:cNvPr>
          <p:cNvSpPr txBox="1"/>
          <p:nvPr>
            <p:custDataLst>
              <p:tags r:id="rId11"/>
            </p:custDataLst>
          </p:nvPr>
        </p:nvSpPr>
        <p:spPr>
          <a:xfrm>
            <a:off x="1866492" y="1926602"/>
            <a:ext cx="3873405" cy="553998"/>
          </a:xfrm>
          <a:prstGeom prst="rect">
            <a:avLst/>
          </a:prstGeom>
          <a:noFill/>
        </p:spPr>
        <p:txBody>
          <a:bodyPr vert="horz" wrap="square" lIns="0" tIns="0" rIns="0" bIns="0" rtlCol="0" anchor="ctr" anchorCtr="0">
            <a:spAutoFit/>
          </a:bodyPr>
          <a:lstStyle/>
          <a:p>
            <a:r>
              <a:rPr lang="en-US" sz="1200" b="1">
                <a:solidFill>
                  <a:schemeClr val="dk1"/>
                </a:solidFill>
                <a:latin typeface="Calibri" panose="020F0502020204030204" pitchFamily="34" charset="0"/>
              </a:rPr>
              <a:t>Third-Party EVV Vendors: </a:t>
            </a:r>
            <a:r>
              <a:rPr lang="en-US" sz="1200">
                <a:solidFill>
                  <a:schemeClr val="dk1"/>
                </a:solidFill>
                <a:latin typeface="Calibri" panose="020F0502020204030204" pitchFamily="34" charset="0"/>
              </a:rPr>
              <a:t>Access Updated </a:t>
            </a:r>
            <a:br>
              <a:rPr lang="en-US" sz="1200">
                <a:solidFill>
                  <a:schemeClr val="dk1"/>
                </a:solidFill>
                <a:latin typeface="Calibri" panose="020F0502020204030204" pitchFamily="34" charset="0"/>
              </a:rPr>
            </a:br>
            <a:r>
              <a:rPr lang="en-US" sz="1200">
                <a:solidFill>
                  <a:schemeClr val="dk1"/>
                </a:solidFill>
                <a:latin typeface="Calibri" panose="020F0502020204030204" pitchFamily="34" charset="0"/>
              </a:rPr>
              <a:t>CareBridge EVV Technical Specifications &amp; Testing with CareBridge Open</a:t>
            </a:r>
            <a:endParaRPr lang="en-US" sz="1200" b="1">
              <a:solidFill>
                <a:schemeClr val="dk1"/>
              </a:solidFill>
              <a:latin typeface="Calibri" panose="020F0502020204030204" pitchFamily="34" charset="0"/>
            </a:endParaRPr>
          </a:p>
        </p:txBody>
      </p:sp>
      <p:sp>
        <p:nvSpPr>
          <p:cNvPr id="85" name="OTLSHAPE_M_30c722477a374ac9b6701cfb629c9459_Date">
            <a:extLst>
              <a:ext uri="{FF2B5EF4-FFF2-40B4-BE49-F238E27FC236}">
                <a16:creationId xmlns:a16="http://schemas.microsoft.com/office/drawing/2014/main" id="{BF2D5667-2F0A-9104-D632-141C7A878183}"/>
              </a:ext>
            </a:extLst>
          </p:cNvPr>
          <p:cNvSpPr txBox="1"/>
          <p:nvPr>
            <p:custDataLst>
              <p:tags r:id="rId12"/>
            </p:custDataLst>
          </p:nvPr>
        </p:nvSpPr>
        <p:spPr>
          <a:xfrm>
            <a:off x="1866492" y="2500015"/>
            <a:ext cx="687539" cy="184666"/>
          </a:xfrm>
          <a:prstGeom prst="rect">
            <a:avLst/>
          </a:prstGeom>
          <a:noFill/>
        </p:spPr>
        <p:txBody>
          <a:bodyPr vert="horz" wrap="square" lIns="0" tIns="0" rIns="0" bIns="0" rtlCol="0" anchor="ctr" anchorCtr="0">
            <a:spAutoFit/>
          </a:bodyPr>
          <a:lstStyle/>
          <a:p>
            <a:r>
              <a:rPr lang="en-US" sz="1200" b="1" spc="-6">
                <a:solidFill>
                  <a:srgbClr val="44546A"/>
                </a:solidFill>
                <a:latin typeface="Calibri" panose="020F0502020204030204" pitchFamily="34" charset="0"/>
              </a:rPr>
              <a:t>Feb 6</a:t>
            </a:r>
          </a:p>
        </p:txBody>
      </p:sp>
      <p:sp>
        <p:nvSpPr>
          <p:cNvPr id="132" name="OTLSHAPE_T_b9010e83abd44bacb3517eb38d3e9bc2_JoinedDate">
            <a:extLst>
              <a:ext uri="{FF2B5EF4-FFF2-40B4-BE49-F238E27FC236}">
                <a16:creationId xmlns:a16="http://schemas.microsoft.com/office/drawing/2014/main" id="{9910CE61-8E67-8F99-0971-7E0FCD758EF1}"/>
              </a:ext>
            </a:extLst>
          </p:cNvPr>
          <p:cNvSpPr txBox="1"/>
          <p:nvPr>
            <p:custDataLst>
              <p:tags r:id="rId13"/>
            </p:custDataLst>
          </p:nvPr>
        </p:nvSpPr>
        <p:spPr>
          <a:xfrm>
            <a:off x="8324902" y="5607408"/>
            <a:ext cx="800100" cy="138499"/>
          </a:xfrm>
          <a:prstGeom prst="rect">
            <a:avLst/>
          </a:prstGeom>
          <a:noFill/>
        </p:spPr>
        <p:txBody>
          <a:bodyPr vert="horz" wrap="square" lIns="0" tIns="0" rIns="0" bIns="0" rtlCol="0" anchor="ctr" anchorCtr="0">
            <a:spAutoFit/>
          </a:bodyPr>
          <a:lstStyle/>
          <a:p>
            <a:r>
              <a:rPr lang="en-US" sz="900" spc="-4">
                <a:solidFill>
                  <a:srgbClr val="44546A"/>
                </a:solidFill>
                <a:latin typeface="Calibri" panose="020F0502020204030204" pitchFamily="34" charset="0"/>
              </a:rPr>
              <a:t>Feb 6 – May 30</a:t>
            </a:r>
          </a:p>
        </p:txBody>
      </p:sp>
      <p:sp>
        <p:nvSpPr>
          <p:cNvPr id="133" name="OTLSHAPE_T_b9010e83abd44bacb3517eb38d3e9bc2_Title">
            <a:extLst>
              <a:ext uri="{FF2B5EF4-FFF2-40B4-BE49-F238E27FC236}">
                <a16:creationId xmlns:a16="http://schemas.microsoft.com/office/drawing/2014/main" id="{FB36C4EE-3E57-C2EE-6419-1E86D160CDD6}"/>
              </a:ext>
            </a:extLst>
          </p:cNvPr>
          <p:cNvSpPr txBox="1"/>
          <p:nvPr>
            <p:custDataLst>
              <p:tags r:id="rId14"/>
            </p:custDataLst>
          </p:nvPr>
        </p:nvSpPr>
        <p:spPr>
          <a:xfrm>
            <a:off x="127000" y="5584893"/>
            <a:ext cx="2286000" cy="169277"/>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Third-Party EVV Vendors: </a:t>
            </a:r>
            <a:r>
              <a:rPr lang="en-US" sz="1100" spc="-6">
                <a:solidFill>
                  <a:schemeClr val="dk1"/>
                </a:solidFill>
                <a:latin typeface="Calibri" panose="020F0502020204030204" pitchFamily="34" charset="0"/>
              </a:rPr>
              <a:t>Development</a:t>
            </a:r>
          </a:p>
        </p:txBody>
      </p:sp>
      <p:sp>
        <p:nvSpPr>
          <p:cNvPr id="137" name="OTLSHAPE_T_8f408357d5fa4b7283dbb3f80e650318_Title">
            <a:extLst>
              <a:ext uri="{FF2B5EF4-FFF2-40B4-BE49-F238E27FC236}">
                <a16:creationId xmlns:a16="http://schemas.microsoft.com/office/drawing/2014/main" id="{49BF73F7-6CC3-5EC0-2BF5-6ECA844EA57D}"/>
              </a:ext>
            </a:extLst>
          </p:cNvPr>
          <p:cNvSpPr txBox="1"/>
          <p:nvPr>
            <p:custDataLst>
              <p:tags r:id="rId15"/>
            </p:custDataLst>
          </p:nvPr>
        </p:nvSpPr>
        <p:spPr>
          <a:xfrm>
            <a:off x="127000" y="5351702"/>
            <a:ext cx="2413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Providers: </a:t>
            </a:r>
            <a:r>
              <a:rPr lang="en-US" sz="1100" spc="-6">
                <a:solidFill>
                  <a:schemeClr val="dk1"/>
                </a:solidFill>
                <a:latin typeface="Calibri" panose="020F0502020204030204" pitchFamily="34" charset="0"/>
              </a:rPr>
              <a:t>Communication &amp; Engagement</a:t>
            </a:r>
          </a:p>
        </p:txBody>
      </p:sp>
      <p:sp>
        <p:nvSpPr>
          <p:cNvPr id="138" name="OTLSHAPE_T_7f73c11e11b64d82a45a9139e2b0e318_JoinedDate">
            <a:extLst>
              <a:ext uri="{FF2B5EF4-FFF2-40B4-BE49-F238E27FC236}">
                <a16:creationId xmlns:a16="http://schemas.microsoft.com/office/drawing/2014/main" id="{414C4E4E-BE29-C91A-AFE9-64421F8D6775}"/>
              </a:ext>
            </a:extLst>
          </p:cNvPr>
          <p:cNvSpPr txBox="1"/>
          <p:nvPr>
            <p:custDataLst>
              <p:tags r:id="rId16"/>
            </p:custDataLst>
          </p:nvPr>
        </p:nvSpPr>
        <p:spPr>
          <a:xfrm>
            <a:off x="8324902" y="5371868"/>
            <a:ext cx="819098" cy="138499"/>
          </a:xfrm>
          <a:prstGeom prst="rect">
            <a:avLst/>
          </a:prstGeom>
          <a:noFill/>
        </p:spPr>
        <p:txBody>
          <a:bodyPr vert="horz" wrap="square" lIns="0" tIns="0" rIns="0" bIns="0" rtlCol="0" anchor="ctr" anchorCtr="0">
            <a:spAutoFit/>
          </a:bodyPr>
          <a:lstStyle/>
          <a:p>
            <a:r>
              <a:rPr lang="en-US" sz="900" spc="-4">
                <a:solidFill>
                  <a:srgbClr val="44546A"/>
                </a:solidFill>
                <a:latin typeface="Calibri" panose="020F0502020204030204" pitchFamily="34" charset="0"/>
              </a:rPr>
              <a:t>Mar 3 – Jun -&gt;</a:t>
            </a:r>
          </a:p>
        </p:txBody>
      </p:sp>
      <p:sp>
        <p:nvSpPr>
          <p:cNvPr id="139" name="OTLSHAPE_T_7f73c11e11b64d82a45a9139e2b0e318_Title">
            <a:extLst>
              <a:ext uri="{FF2B5EF4-FFF2-40B4-BE49-F238E27FC236}">
                <a16:creationId xmlns:a16="http://schemas.microsoft.com/office/drawing/2014/main" id="{CFF2AD3E-B547-078B-FFF2-0DDE269C6A4B}"/>
              </a:ext>
            </a:extLst>
          </p:cNvPr>
          <p:cNvSpPr txBox="1"/>
          <p:nvPr>
            <p:custDataLst>
              <p:tags r:id="rId17"/>
            </p:custDataLst>
          </p:nvPr>
        </p:nvSpPr>
        <p:spPr>
          <a:xfrm>
            <a:off x="127000" y="5120467"/>
            <a:ext cx="25654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Providers: </a:t>
            </a:r>
            <a:r>
              <a:rPr lang="en-US" sz="1100" spc="-6">
                <a:solidFill>
                  <a:schemeClr val="dk1"/>
                </a:solidFill>
                <a:latin typeface="Calibri" panose="020F0502020204030204" pitchFamily="34" charset="0"/>
              </a:rPr>
              <a:t>Informational Sessions</a:t>
            </a:r>
          </a:p>
        </p:txBody>
      </p:sp>
      <p:sp>
        <p:nvSpPr>
          <p:cNvPr id="150" name="OTLSHAPE_TB_00000000000000000000000000000000_RightEndCaps">
            <a:extLst>
              <a:ext uri="{FF2B5EF4-FFF2-40B4-BE49-F238E27FC236}">
                <a16:creationId xmlns:a16="http://schemas.microsoft.com/office/drawing/2014/main" id="{3E109ACD-E1FC-93AF-2A20-557DDDD8F41E}"/>
              </a:ext>
            </a:extLst>
          </p:cNvPr>
          <p:cNvSpPr txBox="1"/>
          <p:nvPr>
            <p:custDataLst>
              <p:tags r:id="rId18"/>
            </p:custDataLst>
          </p:nvPr>
        </p:nvSpPr>
        <p:spPr>
          <a:xfrm>
            <a:off x="884915" y="4111028"/>
            <a:ext cx="445508" cy="276999"/>
          </a:xfrm>
          <a:prstGeom prst="rect">
            <a:avLst/>
          </a:prstGeom>
          <a:noFill/>
        </p:spPr>
        <p:txBody>
          <a:bodyPr vert="horz" wrap="none" lIns="0" tIns="0" rIns="0" bIns="0" rtlCol="0" anchor="ctr" anchorCtr="0">
            <a:spAutoFit/>
          </a:bodyPr>
          <a:lstStyle/>
          <a:p>
            <a:pPr algn="ctr"/>
            <a:r>
              <a:rPr lang="en-US" b="1" spc="-44">
                <a:solidFill>
                  <a:srgbClr val="1B2C3D"/>
                </a:solidFill>
                <a:latin typeface="Calibri" panose="020F0502020204030204" pitchFamily="34" charset="0"/>
              </a:rPr>
              <a:t>2025</a:t>
            </a:r>
          </a:p>
        </p:txBody>
      </p:sp>
      <p:sp>
        <p:nvSpPr>
          <p:cNvPr id="4" name="Title 2">
            <a:extLst>
              <a:ext uri="{FF2B5EF4-FFF2-40B4-BE49-F238E27FC236}">
                <a16:creationId xmlns:a16="http://schemas.microsoft.com/office/drawing/2014/main" id="{6E78C7B4-4452-6E3A-7118-733130D60B3F}"/>
              </a:ext>
            </a:extLst>
          </p:cNvPr>
          <p:cNvSpPr>
            <a:spLocks noGrp="1"/>
          </p:cNvSpPr>
          <p:nvPr>
            <p:ph type="title"/>
          </p:nvPr>
        </p:nvSpPr>
        <p:spPr>
          <a:xfrm>
            <a:off x="353567" y="157384"/>
            <a:ext cx="7886700" cy="575468"/>
          </a:xfrm>
        </p:spPr>
        <p:txBody>
          <a:bodyPr/>
          <a:lstStyle/>
          <a:p>
            <a:r>
              <a:rPr lang="en-US"/>
              <a:t>Timeline &amp; Critical Activities</a:t>
            </a:r>
          </a:p>
        </p:txBody>
      </p:sp>
      <p:sp>
        <p:nvSpPr>
          <p:cNvPr id="6" name="OTLSHAPE_T_8f408357d5fa4b7283dbb3f80e650318_JoinedDate">
            <a:extLst>
              <a:ext uri="{FF2B5EF4-FFF2-40B4-BE49-F238E27FC236}">
                <a16:creationId xmlns:a16="http://schemas.microsoft.com/office/drawing/2014/main" id="{139526F8-590F-227B-F976-0631B614D7FE}"/>
              </a:ext>
            </a:extLst>
          </p:cNvPr>
          <p:cNvSpPr txBox="1"/>
          <p:nvPr>
            <p:custDataLst>
              <p:tags r:id="rId19"/>
            </p:custDataLst>
          </p:nvPr>
        </p:nvSpPr>
        <p:spPr>
          <a:xfrm>
            <a:off x="8324902" y="5150432"/>
            <a:ext cx="800100" cy="138499"/>
          </a:xfrm>
          <a:prstGeom prst="rect">
            <a:avLst/>
          </a:prstGeom>
          <a:noFill/>
        </p:spPr>
        <p:txBody>
          <a:bodyPr vert="horz" wrap="square" lIns="0" tIns="0" rIns="0" bIns="0" rtlCol="0" anchor="ctr" anchorCtr="0">
            <a:spAutoFit/>
          </a:bodyPr>
          <a:lstStyle/>
          <a:p>
            <a:r>
              <a:rPr lang="en-US" sz="900" spc="-4">
                <a:solidFill>
                  <a:srgbClr val="44546A"/>
                </a:solidFill>
                <a:latin typeface="Calibri" panose="020F0502020204030204" pitchFamily="34" charset="0"/>
              </a:rPr>
              <a:t>Mar 12 -  May 15</a:t>
            </a:r>
          </a:p>
        </p:txBody>
      </p:sp>
      <p:sp>
        <p:nvSpPr>
          <p:cNvPr id="20" name="OTLSHAPE_T_8f408357d5fa4b7283dbb3f80e650318_Title">
            <a:extLst>
              <a:ext uri="{FF2B5EF4-FFF2-40B4-BE49-F238E27FC236}">
                <a16:creationId xmlns:a16="http://schemas.microsoft.com/office/drawing/2014/main" id="{74291E33-B29E-9B8C-27B0-3992BF584E80}"/>
              </a:ext>
            </a:extLst>
          </p:cNvPr>
          <p:cNvSpPr txBox="1"/>
          <p:nvPr>
            <p:custDataLst>
              <p:tags r:id="rId20"/>
            </p:custDataLst>
          </p:nvPr>
        </p:nvSpPr>
        <p:spPr>
          <a:xfrm>
            <a:off x="127000" y="5804933"/>
            <a:ext cx="2413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Providers: </a:t>
            </a:r>
            <a:r>
              <a:rPr lang="en-US" sz="1100" spc="-6">
                <a:solidFill>
                  <a:schemeClr val="dk1"/>
                </a:solidFill>
                <a:latin typeface="Calibri" panose="020F0502020204030204" pitchFamily="34" charset="0"/>
              </a:rPr>
              <a:t>Training &amp; Educations</a:t>
            </a:r>
          </a:p>
        </p:txBody>
      </p:sp>
      <p:sp>
        <p:nvSpPr>
          <p:cNvPr id="31" name="OTLSHAPE_T_b9010e83abd44bacb3517eb38d3e9bc2_JoinedDate">
            <a:extLst>
              <a:ext uri="{FF2B5EF4-FFF2-40B4-BE49-F238E27FC236}">
                <a16:creationId xmlns:a16="http://schemas.microsoft.com/office/drawing/2014/main" id="{1A506669-07C4-F2AE-558A-1B5ADB436054}"/>
              </a:ext>
            </a:extLst>
          </p:cNvPr>
          <p:cNvSpPr txBox="1"/>
          <p:nvPr>
            <p:custDataLst>
              <p:tags r:id="rId21"/>
            </p:custDataLst>
          </p:nvPr>
        </p:nvSpPr>
        <p:spPr>
          <a:xfrm>
            <a:off x="8324902" y="5828151"/>
            <a:ext cx="800100" cy="138499"/>
          </a:xfrm>
          <a:prstGeom prst="rect">
            <a:avLst/>
          </a:prstGeom>
          <a:noFill/>
        </p:spPr>
        <p:txBody>
          <a:bodyPr vert="horz" wrap="square" lIns="0" tIns="0" rIns="0" bIns="0" rtlCol="0" anchor="ctr" anchorCtr="0">
            <a:spAutoFit/>
          </a:bodyPr>
          <a:lstStyle/>
          <a:p>
            <a:r>
              <a:rPr lang="en-US" sz="900" spc="-4">
                <a:solidFill>
                  <a:srgbClr val="44546A"/>
                </a:solidFill>
                <a:latin typeface="Calibri" panose="020F0502020204030204" pitchFamily="34" charset="0"/>
              </a:rPr>
              <a:t>Mar 3 - Jun -&gt;  </a:t>
            </a:r>
          </a:p>
        </p:txBody>
      </p:sp>
      <p:sp>
        <p:nvSpPr>
          <p:cNvPr id="40" name="Text Placeholder 1">
            <a:extLst>
              <a:ext uri="{FF2B5EF4-FFF2-40B4-BE49-F238E27FC236}">
                <a16:creationId xmlns:a16="http://schemas.microsoft.com/office/drawing/2014/main" id="{204E81BA-025F-A342-F508-04C3B6CDB47A}"/>
              </a:ext>
            </a:extLst>
          </p:cNvPr>
          <p:cNvSpPr>
            <a:spLocks noGrp="1"/>
          </p:cNvSpPr>
          <p:nvPr>
            <p:ph type="body" sz="quarter" idx="10"/>
          </p:nvPr>
        </p:nvSpPr>
        <p:spPr>
          <a:xfrm>
            <a:off x="1492530" y="847991"/>
            <a:ext cx="6158939" cy="581605"/>
          </a:xfrm>
          <a:prstGeom prst="rect">
            <a:avLst/>
          </a:prstGeom>
          <a:ln>
            <a:noFill/>
          </a:ln>
        </p:spPr>
        <p:txBody>
          <a:bodyPr lIns="68580" tIns="34290" rIns="68580" bIns="34290" anchor="ctr" anchorCtr="1"/>
          <a:lstStyle/>
          <a:p>
            <a:pPr marL="0" indent="0" algn="ctr">
              <a:lnSpc>
                <a:spcPct val="100000"/>
              </a:lnSpc>
              <a:spcBef>
                <a:spcPts val="900"/>
              </a:spcBef>
              <a:spcAft>
                <a:spcPts val="900"/>
              </a:spcAft>
              <a:buNone/>
            </a:pPr>
            <a:r>
              <a:rPr lang="en-US" sz="1400">
                <a:cs typeface="Calibri"/>
              </a:rPr>
              <a:t>The timeline below outlines the </a:t>
            </a:r>
            <a:r>
              <a:rPr lang="en-US" sz="1400" b="1">
                <a:cs typeface="Calibri"/>
              </a:rPr>
              <a:t>critical</a:t>
            </a:r>
            <a:r>
              <a:rPr lang="en-US" sz="1400">
                <a:cs typeface="Calibri"/>
              </a:rPr>
              <a:t> activities and actions for </a:t>
            </a:r>
            <a:r>
              <a:rPr lang="en-US" sz="1400" b="1">
                <a:cs typeface="Calibri"/>
              </a:rPr>
              <a:t>Providers</a:t>
            </a:r>
            <a:r>
              <a:rPr lang="en-US" sz="1400">
                <a:cs typeface="Calibri"/>
              </a:rPr>
              <a:t> and </a:t>
            </a:r>
            <a:r>
              <a:rPr lang="en-US" sz="1400" b="1">
                <a:cs typeface="Calibri"/>
              </a:rPr>
              <a:t>Third-Party EVV Vendors</a:t>
            </a:r>
            <a:r>
              <a:rPr lang="en-US" sz="1400">
                <a:cs typeface="Calibri"/>
              </a:rPr>
              <a:t> over the few months.</a:t>
            </a:r>
          </a:p>
        </p:txBody>
      </p:sp>
      <p:cxnSp>
        <p:nvCxnSpPr>
          <p:cNvPr id="42" name="Straight Connector 41">
            <a:extLst>
              <a:ext uri="{FF2B5EF4-FFF2-40B4-BE49-F238E27FC236}">
                <a16:creationId xmlns:a16="http://schemas.microsoft.com/office/drawing/2014/main" id="{34C7FC62-B45F-E439-A6A7-57D3F1F3C830}"/>
              </a:ext>
            </a:extLst>
          </p:cNvPr>
          <p:cNvCxnSpPr/>
          <p:nvPr/>
        </p:nvCxnSpPr>
        <p:spPr>
          <a:xfrm>
            <a:off x="126752" y="1520985"/>
            <a:ext cx="8944824"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TLSHAPE_TB_00000000000000000000000000000000_RightEndCaps">
            <a:extLst>
              <a:ext uri="{FF2B5EF4-FFF2-40B4-BE49-F238E27FC236}">
                <a16:creationId xmlns:a16="http://schemas.microsoft.com/office/drawing/2014/main" id="{D57D5549-2E3B-1AAA-9D3E-AB81D12E952C}"/>
              </a:ext>
            </a:extLst>
          </p:cNvPr>
          <p:cNvSpPr txBox="1"/>
          <p:nvPr>
            <p:custDataLst>
              <p:tags r:id="rId22"/>
            </p:custDataLst>
          </p:nvPr>
        </p:nvSpPr>
        <p:spPr>
          <a:xfrm>
            <a:off x="126752" y="1576664"/>
            <a:ext cx="778803" cy="276999"/>
          </a:xfrm>
          <a:prstGeom prst="rect">
            <a:avLst/>
          </a:prstGeom>
          <a:noFill/>
        </p:spPr>
        <p:txBody>
          <a:bodyPr vert="horz" wrap="none" lIns="0" tIns="0" rIns="0" bIns="0" rtlCol="0" anchor="ctr" anchorCtr="0">
            <a:spAutoFit/>
          </a:bodyPr>
          <a:lstStyle/>
          <a:p>
            <a:pPr algn="ctr"/>
            <a:r>
              <a:rPr lang="en-US" b="1" spc="-44">
                <a:solidFill>
                  <a:srgbClr val="1B2C3D"/>
                </a:solidFill>
                <a:latin typeface="Calibri" panose="020F0502020204030204" pitchFamily="34" charset="0"/>
              </a:rPr>
              <a:t>Timeline</a:t>
            </a:r>
          </a:p>
        </p:txBody>
      </p:sp>
      <p:sp>
        <p:nvSpPr>
          <p:cNvPr id="9" name="OTLSHAPE_M_3fa890f45d6d45bc9b680e69fc7f254c_Shape">
            <a:extLst>
              <a:ext uri="{FF2B5EF4-FFF2-40B4-BE49-F238E27FC236}">
                <a16:creationId xmlns:a16="http://schemas.microsoft.com/office/drawing/2014/main" id="{A79D432A-E371-C028-6EBB-6DA9B35B7714}"/>
              </a:ext>
            </a:extLst>
          </p:cNvPr>
          <p:cNvSpPr/>
          <p:nvPr>
            <p:custDataLst>
              <p:tags r:id="rId23"/>
            </p:custDataLst>
          </p:nvPr>
        </p:nvSpPr>
        <p:spPr>
          <a:xfrm>
            <a:off x="4207713" y="4444449"/>
            <a:ext cx="154911" cy="173750"/>
          </a:xfrm>
          <a:prstGeom prst="triangle">
            <a:avLst/>
          </a:prstGeom>
          <a:solidFill>
            <a:srgbClr val="4EA72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M_3fa890f45d6d45bc9b680e69fc7f254c_Date">
            <a:extLst>
              <a:ext uri="{FF2B5EF4-FFF2-40B4-BE49-F238E27FC236}">
                <a16:creationId xmlns:a16="http://schemas.microsoft.com/office/drawing/2014/main" id="{876ABA7D-E7A8-06D6-AE1F-70B2BF968F76}"/>
              </a:ext>
            </a:extLst>
          </p:cNvPr>
          <p:cNvSpPr txBox="1"/>
          <p:nvPr>
            <p:custDataLst>
              <p:tags r:id="rId24"/>
            </p:custDataLst>
          </p:nvPr>
        </p:nvSpPr>
        <p:spPr>
          <a:xfrm>
            <a:off x="4055642" y="4660769"/>
            <a:ext cx="461340" cy="184666"/>
          </a:xfrm>
          <a:prstGeom prst="rect">
            <a:avLst/>
          </a:prstGeom>
          <a:noFill/>
        </p:spPr>
        <p:txBody>
          <a:bodyPr vert="horz" wrap="square" lIns="0" tIns="0" rIns="0" bIns="0" rtlCol="0" anchor="ctr" anchorCtr="0">
            <a:spAutoFit/>
          </a:bodyPr>
          <a:lstStyle/>
          <a:p>
            <a:pPr algn="ctr"/>
            <a:r>
              <a:rPr lang="en-US" sz="1200" b="1" spc="-6">
                <a:solidFill>
                  <a:srgbClr val="1B2C3D"/>
                </a:solidFill>
                <a:latin typeface="Calibri"/>
                <a:ea typeface="Calibri"/>
                <a:cs typeface="Calibri"/>
              </a:rPr>
              <a:t>Mar 27</a:t>
            </a:r>
          </a:p>
        </p:txBody>
      </p:sp>
      <p:sp>
        <p:nvSpPr>
          <p:cNvPr id="2" name="OTLSHAPE_M_3fa890f45d6d45bc9b680e69fc7f254c_Shape">
            <a:extLst>
              <a:ext uri="{FF2B5EF4-FFF2-40B4-BE49-F238E27FC236}">
                <a16:creationId xmlns:a16="http://schemas.microsoft.com/office/drawing/2014/main" id="{59BA8611-3F9A-36C2-2BD9-F25C082A292E}"/>
              </a:ext>
            </a:extLst>
          </p:cNvPr>
          <p:cNvSpPr/>
          <p:nvPr>
            <p:custDataLst>
              <p:tags r:id="rId25"/>
            </p:custDataLst>
          </p:nvPr>
        </p:nvSpPr>
        <p:spPr>
          <a:xfrm>
            <a:off x="4984798" y="4442944"/>
            <a:ext cx="154911" cy="173750"/>
          </a:xfrm>
          <a:prstGeom prst="triangle">
            <a:avLst/>
          </a:prstGeom>
          <a:solidFill>
            <a:srgbClr val="4EA72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LSHAPE_M_3fa890f45d6d45bc9b680e69fc7f254c_Date">
            <a:extLst>
              <a:ext uri="{FF2B5EF4-FFF2-40B4-BE49-F238E27FC236}">
                <a16:creationId xmlns:a16="http://schemas.microsoft.com/office/drawing/2014/main" id="{B46D3663-D463-8D6B-61FF-ED85B2BD2CC0}"/>
              </a:ext>
            </a:extLst>
          </p:cNvPr>
          <p:cNvSpPr txBox="1"/>
          <p:nvPr>
            <p:custDataLst>
              <p:tags r:id="rId26"/>
            </p:custDataLst>
          </p:nvPr>
        </p:nvSpPr>
        <p:spPr>
          <a:xfrm>
            <a:off x="4832727" y="4659264"/>
            <a:ext cx="461340" cy="184666"/>
          </a:xfrm>
          <a:prstGeom prst="rect">
            <a:avLst/>
          </a:prstGeom>
          <a:noFill/>
        </p:spPr>
        <p:txBody>
          <a:bodyPr vert="horz" wrap="square" lIns="0" tIns="0" rIns="0" bIns="0" rtlCol="0" anchor="ctr" anchorCtr="0">
            <a:spAutoFit/>
          </a:bodyPr>
          <a:lstStyle/>
          <a:p>
            <a:pPr algn="ctr"/>
            <a:r>
              <a:rPr lang="en-US" sz="1200" b="1" spc="-6">
                <a:solidFill>
                  <a:srgbClr val="1B2C3D"/>
                </a:solidFill>
                <a:latin typeface="Calibri"/>
                <a:ea typeface="Calibri"/>
                <a:cs typeface="Calibri"/>
              </a:rPr>
              <a:t>Apr 15</a:t>
            </a:r>
          </a:p>
        </p:txBody>
      </p:sp>
      <p:sp>
        <p:nvSpPr>
          <p:cNvPr id="8" name="OTLSHAPE_M_3fa890f45d6d45bc9b680e69fc7f254c_Shape">
            <a:extLst>
              <a:ext uri="{FF2B5EF4-FFF2-40B4-BE49-F238E27FC236}">
                <a16:creationId xmlns:a16="http://schemas.microsoft.com/office/drawing/2014/main" id="{CD67A1FC-B18C-2204-C77D-8DDCD4E5FC8C}"/>
              </a:ext>
            </a:extLst>
          </p:cNvPr>
          <p:cNvSpPr/>
          <p:nvPr>
            <p:custDataLst>
              <p:tags r:id="rId27"/>
            </p:custDataLst>
          </p:nvPr>
        </p:nvSpPr>
        <p:spPr>
          <a:xfrm>
            <a:off x="6223611" y="4441439"/>
            <a:ext cx="154911" cy="173750"/>
          </a:xfrm>
          <a:prstGeom prst="triangle">
            <a:avLst/>
          </a:prstGeom>
          <a:solidFill>
            <a:srgbClr val="4EA72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TLSHAPE_M_3fa890f45d6d45bc9b680e69fc7f254c_Date">
            <a:extLst>
              <a:ext uri="{FF2B5EF4-FFF2-40B4-BE49-F238E27FC236}">
                <a16:creationId xmlns:a16="http://schemas.microsoft.com/office/drawing/2014/main" id="{F85E8DA7-7025-FB43-5EC8-7A361A69DA9A}"/>
              </a:ext>
            </a:extLst>
          </p:cNvPr>
          <p:cNvSpPr txBox="1"/>
          <p:nvPr>
            <p:custDataLst>
              <p:tags r:id="rId28"/>
            </p:custDataLst>
          </p:nvPr>
        </p:nvSpPr>
        <p:spPr>
          <a:xfrm>
            <a:off x="5958255" y="4649078"/>
            <a:ext cx="705095" cy="184666"/>
          </a:xfrm>
          <a:prstGeom prst="rect">
            <a:avLst/>
          </a:prstGeom>
          <a:noFill/>
        </p:spPr>
        <p:txBody>
          <a:bodyPr vert="horz" wrap="square" lIns="0" tIns="0" rIns="0" bIns="0" rtlCol="0" anchor="ctr" anchorCtr="0">
            <a:spAutoFit/>
          </a:bodyPr>
          <a:lstStyle/>
          <a:p>
            <a:pPr algn="ctr"/>
            <a:r>
              <a:rPr lang="en-US" sz="1200" b="1" spc="-6">
                <a:solidFill>
                  <a:srgbClr val="1B2C3D"/>
                </a:solidFill>
                <a:latin typeface="Calibri"/>
                <a:ea typeface="Calibri"/>
                <a:cs typeface="Calibri"/>
              </a:rPr>
              <a:t>May 15</a:t>
            </a:r>
          </a:p>
        </p:txBody>
      </p:sp>
      <p:sp>
        <p:nvSpPr>
          <p:cNvPr id="12" name="OTLSHAPE_M_3fa890f45d6d45bc9b680e69fc7f254c_Title">
            <a:extLst>
              <a:ext uri="{FF2B5EF4-FFF2-40B4-BE49-F238E27FC236}">
                <a16:creationId xmlns:a16="http://schemas.microsoft.com/office/drawing/2014/main" id="{C208274A-AA89-BFFC-8A8B-6731301444BB}"/>
              </a:ext>
            </a:extLst>
          </p:cNvPr>
          <p:cNvSpPr txBox="1"/>
          <p:nvPr>
            <p:custDataLst>
              <p:tags r:id="rId29"/>
            </p:custDataLst>
          </p:nvPr>
        </p:nvSpPr>
        <p:spPr>
          <a:xfrm>
            <a:off x="6941291" y="1772073"/>
            <a:ext cx="2130285" cy="188067"/>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a:ea typeface="Calibri"/>
                <a:cs typeface="Calibri"/>
              </a:rPr>
              <a:t>EVV Informational Sessions</a:t>
            </a:r>
            <a:endParaRPr lang="en-US" sz="1200" b="1" spc="-4">
              <a:solidFill>
                <a:schemeClr val="dk1"/>
              </a:solidFill>
              <a:latin typeface="Calibri" panose="020F0502020204030204" pitchFamily="34" charset="0"/>
            </a:endParaRPr>
          </a:p>
        </p:txBody>
      </p:sp>
      <p:sp>
        <p:nvSpPr>
          <p:cNvPr id="14" name="OTLSHAPE_M_3fa890f45d6d45bc9b680e69fc7f254c_Shape">
            <a:extLst>
              <a:ext uri="{FF2B5EF4-FFF2-40B4-BE49-F238E27FC236}">
                <a16:creationId xmlns:a16="http://schemas.microsoft.com/office/drawing/2014/main" id="{63DAAC94-18AE-CE22-478B-7533D247C655}"/>
              </a:ext>
            </a:extLst>
          </p:cNvPr>
          <p:cNvSpPr/>
          <p:nvPr>
            <p:custDataLst>
              <p:tags r:id="rId30"/>
            </p:custDataLst>
          </p:nvPr>
        </p:nvSpPr>
        <p:spPr>
          <a:xfrm>
            <a:off x="7907556" y="1562425"/>
            <a:ext cx="154911" cy="173750"/>
          </a:xfrm>
          <a:prstGeom prst="triangle">
            <a:avLst/>
          </a:prstGeom>
          <a:solidFill>
            <a:srgbClr val="4EA72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TLSHAPE_M_7cc8473ffedd42e58d621dd878bb1d26_Shape">
            <a:extLst>
              <a:ext uri="{FF2B5EF4-FFF2-40B4-BE49-F238E27FC236}">
                <a16:creationId xmlns:a16="http://schemas.microsoft.com/office/drawing/2014/main" id="{DA5A68BD-A438-158D-0D09-6D0F546FB936}"/>
              </a:ext>
            </a:extLst>
          </p:cNvPr>
          <p:cNvSpPr/>
          <p:nvPr>
            <p:custDataLst>
              <p:tags r:id="rId31"/>
            </p:custDataLst>
          </p:nvPr>
        </p:nvSpPr>
        <p:spPr>
          <a:xfrm>
            <a:off x="7915162" y="1935109"/>
            <a:ext cx="154911" cy="173750"/>
          </a:xfrm>
          <a:prstGeom prst="triangl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TLSHAPE_M_7cc8473ffedd42e58d621dd878bb1d26_Title">
            <a:extLst>
              <a:ext uri="{FF2B5EF4-FFF2-40B4-BE49-F238E27FC236}">
                <a16:creationId xmlns:a16="http://schemas.microsoft.com/office/drawing/2014/main" id="{B6CF5281-8B7D-326F-85D2-4066EF512BBE}"/>
              </a:ext>
            </a:extLst>
          </p:cNvPr>
          <p:cNvSpPr txBox="1"/>
          <p:nvPr>
            <p:custDataLst>
              <p:tags r:id="rId32"/>
            </p:custDataLst>
          </p:nvPr>
        </p:nvSpPr>
        <p:spPr>
          <a:xfrm>
            <a:off x="6941285" y="2146498"/>
            <a:ext cx="2130285" cy="184664"/>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panose="020F0502020204030204" pitchFamily="34" charset="0"/>
              </a:rPr>
              <a:t>Hard Denial Date</a:t>
            </a:r>
          </a:p>
        </p:txBody>
      </p:sp>
      <p:sp>
        <p:nvSpPr>
          <p:cNvPr id="17" name="Rectangle 16">
            <a:extLst>
              <a:ext uri="{FF2B5EF4-FFF2-40B4-BE49-F238E27FC236}">
                <a16:creationId xmlns:a16="http://schemas.microsoft.com/office/drawing/2014/main" id="{C2A17213-AF10-342A-C2E4-19A35AC0D598}"/>
              </a:ext>
            </a:extLst>
          </p:cNvPr>
          <p:cNvSpPr/>
          <p:nvPr/>
        </p:nvSpPr>
        <p:spPr>
          <a:xfrm>
            <a:off x="2561427" y="5885477"/>
            <a:ext cx="5742047" cy="98420"/>
          </a:xfrm>
          <a:prstGeom prst="rect">
            <a:avLst/>
          </a:prstGeom>
          <a:solidFill>
            <a:schemeClr val="accent1">
              <a:lumMod val="40000"/>
              <a:lumOff val="60000"/>
              <a:alpha val="73000"/>
            </a:schemeClr>
          </a:solidFill>
        </p:spPr>
        <p:txBody>
          <a:bodyPr wrap="square" lIns="0" tIns="0" rIns="0" bIns="0" rtlCol="0" anchor="ctr" anchorCtr="1">
            <a:spAutoFit/>
          </a:bodyPr>
          <a:lstStyle/>
          <a:p>
            <a:pPr defTabSz="914400"/>
            <a:endParaRPr lang="en-US" sz="1200">
              <a:solidFill>
                <a:srgbClr val="000000"/>
              </a:solidFill>
              <a:latin typeface="Calibri"/>
            </a:endParaRPr>
          </a:p>
        </p:txBody>
      </p:sp>
      <p:sp>
        <p:nvSpPr>
          <p:cNvPr id="18" name="Rectangle 17">
            <a:extLst>
              <a:ext uri="{FF2B5EF4-FFF2-40B4-BE49-F238E27FC236}">
                <a16:creationId xmlns:a16="http://schemas.microsoft.com/office/drawing/2014/main" id="{9071166A-6F0F-C214-16CA-B6D376D8024E}"/>
              </a:ext>
            </a:extLst>
          </p:cNvPr>
          <p:cNvSpPr/>
          <p:nvPr/>
        </p:nvSpPr>
        <p:spPr>
          <a:xfrm>
            <a:off x="2561427" y="5411258"/>
            <a:ext cx="5742047" cy="98420"/>
          </a:xfrm>
          <a:prstGeom prst="rect">
            <a:avLst/>
          </a:prstGeom>
          <a:solidFill>
            <a:schemeClr val="accent1">
              <a:lumMod val="40000"/>
              <a:lumOff val="60000"/>
              <a:alpha val="73000"/>
            </a:schemeClr>
          </a:solidFill>
        </p:spPr>
        <p:txBody>
          <a:bodyPr wrap="square" lIns="0" tIns="0" rIns="0" bIns="0" rtlCol="0" anchor="ctr" anchorCtr="1">
            <a:spAutoFit/>
          </a:bodyPr>
          <a:lstStyle/>
          <a:p>
            <a:pPr defTabSz="914400"/>
            <a:endParaRPr lang="en-US" sz="1200">
              <a:solidFill>
                <a:srgbClr val="000000"/>
              </a:solidFill>
              <a:latin typeface="Calibri"/>
            </a:endParaRPr>
          </a:p>
        </p:txBody>
      </p:sp>
      <p:sp>
        <p:nvSpPr>
          <p:cNvPr id="21" name="Rectangle 20">
            <a:extLst>
              <a:ext uri="{FF2B5EF4-FFF2-40B4-BE49-F238E27FC236}">
                <a16:creationId xmlns:a16="http://schemas.microsoft.com/office/drawing/2014/main" id="{17BC219C-248F-05CD-D794-204D5375214F}"/>
              </a:ext>
            </a:extLst>
          </p:cNvPr>
          <p:cNvSpPr/>
          <p:nvPr/>
        </p:nvSpPr>
        <p:spPr>
          <a:xfrm>
            <a:off x="2436771" y="5651829"/>
            <a:ext cx="5852160" cy="98420"/>
          </a:xfrm>
          <a:prstGeom prst="rect">
            <a:avLst/>
          </a:prstGeom>
          <a:solidFill>
            <a:schemeClr val="accent1">
              <a:lumMod val="40000"/>
              <a:lumOff val="60000"/>
              <a:alpha val="73000"/>
            </a:schemeClr>
          </a:solidFill>
        </p:spPr>
        <p:txBody>
          <a:bodyPr wrap="square" lIns="0" tIns="0" rIns="0" bIns="0" rtlCol="0" anchor="ctr" anchorCtr="1">
            <a:spAutoFit/>
          </a:bodyPr>
          <a:lstStyle/>
          <a:p>
            <a:pPr defTabSz="914400"/>
            <a:endParaRPr lang="en-US" sz="1200">
              <a:solidFill>
                <a:srgbClr val="000000"/>
              </a:solidFill>
              <a:latin typeface="Calibri"/>
            </a:endParaRPr>
          </a:p>
        </p:txBody>
      </p:sp>
      <p:sp>
        <p:nvSpPr>
          <p:cNvPr id="22" name="Rectangle 21">
            <a:extLst>
              <a:ext uri="{FF2B5EF4-FFF2-40B4-BE49-F238E27FC236}">
                <a16:creationId xmlns:a16="http://schemas.microsoft.com/office/drawing/2014/main" id="{37F891A8-3D83-47DD-06C6-817C121BD1E7}"/>
              </a:ext>
            </a:extLst>
          </p:cNvPr>
          <p:cNvSpPr/>
          <p:nvPr/>
        </p:nvSpPr>
        <p:spPr>
          <a:xfrm>
            <a:off x="2674515" y="5193002"/>
            <a:ext cx="5614416" cy="98420"/>
          </a:xfrm>
          <a:prstGeom prst="rect">
            <a:avLst/>
          </a:prstGeom>
          <a:solidFill>
            <a:schemeClr val="accent1">
              <a:lumMod val="40000"/>
              <a:lumOff val="60000"/>
              <a:alpha val="73000"/>
            </a:schemeClr>
          </a:solidFill>
        </p:spPr>
        <p:txBody>
          <a:bodyPr wrap="square" lIns="0" tIns="0" rIns="0" bIns="0" rtlCol="0" anchor="ctr" anchorCtr="1">
            <a:spAutoFit/>
          </a:bodyPr>
          <a:lstStyle/>
          <a:p>
            <a:pPr defTabSz="914400"/>
            <a:endParaRPr lang="en-US" sz="1200">
              <a:solidFill>
                <a:srgbClr val="000000"/>
              </a:solidFill>
              <a:latin typeface="Calibri"/>
            </a:endParaRPr>
          </a:p>
        </p:txBody>
      </p:sp>
    </p:spTree>
    <p:extLst>
      <p:ext uri="{BB962C8B-B14F-4D97-AF65-F5344CB8AC3E}">
        <p14:creationId xmlns:p14="http://schemas.microsoft.com/office/powerpoint/2010/main" val="280181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6A4C-18D9-281A-D838-35838908B8CB}"/>
            </a:ext>
          </a:extLst>
        </p:cNvPr>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6D4653DD-CEDF-F0DD-76F0-19BCECE705D1}"/>
              </a:ext>
            </a:extLst>
          </p:cNvPr>
          <p:cNvGraphicFramePr>
            <a:graphicFrameLocks noGrp="1"/>
          </p:cNvGraphicFramePr>
          <p:nvPr>
            <p:extLst>
              <p:ext uri="{D42A27DB-BD31-4B8C-83A1-F6EECF244321}">
                <p14:modId xmlns:p14="http://schemas.microsoft.com/office/powerpoint/2010/main" val="2843713066"/>
              </p:ext>
            </p:extLst>
          </p:nvPr>
        </p:nvGraphicFramePr>
        <p:xfrm>
          <a:off x="3848367" y="1346908"/>
          <a:ext cx="4746660" cy="4378811"/>
        </p:xfrm>
        <a:graphic>
          <a:graphicData uri="http://schemas.openxmlformats.org/drawingml/2006/table">
            <a:tbl>
              <a:tblPr firstRow="1" bandRow="1">
                <a:tableStyleId>{2D5ABB26-0587-4C30-8999-92F81FD0307C}</a:tableStyleId>
              </a:tblPr>
              <a:tblGrid>
                <a:gridCol w="4746660">
                  <a:extLst>
                    <a:ext uri="{9D8B030D-6E8A-4147-A177-3AD203B41FA5}">
                      <a16:colId xmlns:a16="http://schemas.microsoft.com/office/drawing/2014/main" val="2422751116"/>
                    </a:ext>
                  </a:extLst>
                </a:gridCol>
              </a:tblGrid>
              <a:tr h="620074">
                <a:tc>
                  <a:txBody>
                    <a:bodyPr/>
                    <a:lstStyle/>
                    <a:p>
                      <a:pPr marL="460375" marR="0" lvl="0" indent="-33782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tx1"/>
                          </a:solidFill>
                          <a:latin typeface="+mn-lt"/>
                          <a:ea typeface="+mn-ea"/>
                          <a:cs typeface="+mn-cs"/>
                        </a:rPr>
                        <a:t>Welcome and Introductions</a:t>
                      </a:r>
                    </a:p>
                  </a:txBody>
                  <a:tcPr marL="109728" marR="109728"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693213"/>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Presentation Objectives &amp; Overview</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369596"/>
                  </a:ext>
                </a:extLst>
              </a:tr>
              <a:tr h="620073">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EVV Overview &amp; Timeline</a:t>
                      </a:r>
                    </a:p>
                  </a:txBody>
                  <a:tcPr marL="109728" marR="109728" marT="54864" marB="5486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700656"/>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Provider Onboarding &amp; Actions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034174"/>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Home Health Services &amp; Authorization Issuance Types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6641052"/>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Communication &amp; Resources</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1106011"/>
                  </a:ext>
                </a:extLst>
              </a:tr>
              <a:tr h="620074">
                <a:tc>
                  <a:txBody>
                    <a:bodyPr/>
                    <a:lstStyle/>
                    <a:p>
                      <a:pPr marL="460375" marR="0" lvl="0" indent="-3378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latin typeface="+mn-lt"/>
                          <a:ea typeface="+mn-ea"/>
                          <a:cs typeface="+mn-cs"/>
                        </a:rPr>
                        <a:t>Next Steps &amp; Points of Contact</a:t>
                      </a:r>
                    </a:p>
                  </a:txBody>
                  <a:tcPr marL="109728" marR="109728" marT="54864" marB="548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430738"/>
                  </a:ext>
                </a:extLst>
              </a:tr>
            </a:tbl>
          </a:graphicData>
        </a:graphic>
      </p:graphicFrame>
    </p:spTree>
    <p:extLst>
      <p:ext uri="{BB962C8B-B14F-4D97-AF65-F5344CB8AC3E}">
        <p14:creationId xmlns:p14="http://schemas.microsoft.com/office/powerpoint/2010/main" val="3535297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Providers: Notify Third-Party EVV Vendors of Upcoming Changes&#10; &quot;Follow&quot; the CareBridge Training Page for Iowa"/>
  <p:tag name="OTLDATE" val="2024-06-28T23:59:00.0000000"/>
  <p:tag name="OTLPOSITIONONTASK" val="None"/>
  <p:tag name="OTLRELATEDTASKID" val="00000000-0000-0000-0000-000000000000"/>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EVV Stakeholder Session"/>
  <p:tag name="OTLDATE" val="2024-06-27T23:59:00.0000000"/>
  <p:tag name="OTLPOSITIONONTASK" val="None"/>
  <p:tag name="OTLRELATEDTASKID" val="00000000-0000-0000-0000-000000000000"/>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EVV Stakeholder Session"/>
  <p:tag name="OTLDATE" val="2024-06-27T23:59:00.0000000"/>
  <p:tag name="OTLPOSITIONONTASK" val="None"/>
  <p:tag name="OTLRELATEDTASKID" val="00000000-0000-0000-0000-000000000000"/>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EVV Stakeholder Session"/>
  <p:tag name="OTLDATE" val="2024-06-27T23:59:00.0000000"/>
  <p:tag name="OTLPOSITIONONTASK" val="None"/>
  <p:tag name="OTLRELATEDTASKID" val="00000000-0000-0000-0000-000000000000"/>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EVV Stakeholder Session"/>
  <p:tag name="OTLDATE" val="2024-06-27T23:59:00.0000000"/>
  <p:tag name="OTLPOSITIONONTASK" val="None"/>
  <p:tag name="OTLRELATEDTASKID" val="00000000-0000-0000-0000-000000000000"/>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laim Element Changes Cutover"/>
  <p:tag name="OTLDATE" val="2024-10-01T23:59:00.0000000"/>
  <p:tag name="OTLPOSITIONONTASK" val="None"/>
  <p:tag name="OTLRELATEDTASKID" val="00000000-0000-0000-0000-000000000000"/>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 name="OTLTIMEBANDSCALETYPE" val="Months"/>
  <p:tag name="OTLTIMEBANDSCALEFORMAT" val="MMM"/>
  <p:tag name="OTLTIMEBANDSHAPETYPE" val="EllipseTimeband"/>
  <p:tag name="OTLTIMEBANDSHAPEHEIGHT" val="30"/>
  <p:tag name="OTLTIMEBANDSHAPEPADDINGLEFT" val="13"/>
  <p:tag name="OTLTIMEBANDCULTUREINFO" val="en-US"/>
  <p:tag name="OTLTIMEBANDTHREEDEFFECTS" val="Gel"/>
  <p:tag name="OTLTIMEBANDAUTODATERANGE" val="True"/>
  <p:tag name="OTLTIMEBANDSTARTDATE" val="0001-01-01T00:00: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QUICKPOSITION" val="Custom"/>
  <p:tag name="OTLTIMEBANDENDDATE" val="2024-10-31T23:59:00.0000000"/>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EVV Stakeholder Session"/>
  <p:tag name="OTLDATE" val="2024-06-27T23:59:00.0000000"/>
  <p:tag name="OTLPOSITIONONTASK" val="None"/>
  <p:tag name="OTLRELATEDTASKID" val="00000000-0000-0000-0000-000000000000"/>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Third-Party EVV Vendors: Access Updated CareBridge EVV Technical Specifications "/>
  <p:tag name="OTLDATE" val="2024-07-01T23:59:00.0000000"/>
  <p:tag name="OTLPOSITIONONTASK" val="None"/>
  <p:tag name="OTLRELATEDTASKID" val="00000000-0000-0000-0000-000000000000"/>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laim Element Changes Cutover"/>
  <p:tag name="OTLDATE" val="2024-10-01T23:59:00.0000000"/>
  <p:tag name="OTLPOSITIONONTASK" val="None"/>
  <p:tag name="OTLRELATEDTASKID" val="00000000-0000-0000-0000-000000000000"/>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6_CareBridge">
  <a:themeElements>
    <a:clrScheme name="Custom 4">
      <a:dk1>
        <a:srgbClr val="000000"/>
      </a:dk1>
      <a:lt1>
        <a:srgbClr val="FFFFFF"/>
      </a:lt1>
      <a:dk2>
        <a:srgbClr val="1B2C3D"/>
      </a:dk2>
      <a:lt2>
        <a:srgbClr val="E7E6E6"/>
      </a:lt2>
      <a:accent1>
        <a:srgbClr val="435469"/>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Bridge Master" id="{BF9BF4AA-543C-9F45-B919-97CEBFBF8958}" vid="{5A54E236-3448-7A45-AED6-003A3D892AA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292ad2b-ff56-4e48-b977-c2a960126c76">
      <Terms xmlns="http://schemas.microsoft.com/office/infopath/2007/PartnerControls"/>
    </lcf76f155ced4ddcb4097134ff3c332f>
    <_ip_UnifiedCompliancePolicyProperties xmlns="http://schemas.microsoft.com/sharepoint/v3" xsi:nil="true"/>
    <TaxCatchAll xmlns="beac6e4d-899a-41b1-acdf-b5ad93402127" xsi:nil="true"/>
    <_Flow_SignoffStatus xmlns="7292ad2b-ff56-4e48-b977-c2a960126c76" xsi:nil="true"/>
    <Status xmlns="7292ad2b-ff56-4e48-b977-c2a960126c76" xsi:nil="true"/>
    <Completed xmlns="7292ad2b-ff56-4e48-b977-c2a960126c76">false</Comple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A266243C34BB4B97CDEB2749F1D020" ma:contentTypeVersion="25" ma:contentTypeDescription="Create a new document." ma:contentTypeScope="" ma:versionID="a70f15fba360eca776777421fc042810">
  <xsd:schema xmlns:xsd="http://www.w3.org/2001/XMLSchema" xmlns:xs="http://www.w3.org/2001/XMLSchema" xmlns:p="http://schemas.microsoft.com/office/2006/metadata/properties" xmlns:ns1="http://schemas.microsoft.com/sharepoint/v3" xmlns:ns2="7292ad2b-ff56-4e48-b977-c2a960126c76" xmlns:ns3="beac6e4d-899a-41b1-acdf-b5ad93402127" targetNamespace="http://schemas.microsoft.com/office/2006/metadata/properties" ma:root="true" ma:fieldsID="2fab65a5c119b34ba29e55669c900965" ns1:_="" ns2:_="" ns3:_="">
    <xsd:import namespace="http://schemas.microsoft.com/sharepoint/v3"/>
    <xsd:import namespace="7292ad2b-ff56-4e48-b977-c2a960126c76"/>
    <xsd:import namespace="beac6e4d-899a-41b1-acdf-b5ad934021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_Flow_SignoffStatus" minOccurs="0"/>
                <xsd:element ref="ns2:Status" minOccurs="0"/>
                <xsd:element ref="ns2:MediaServiceSearchProperties" minOccurs="0"/>
                <xsd:element ref="ns2:Comple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92ad2b-ff56-4e48-b977-c2a960126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0e36bf5-4f59-4377-b095-e8ab6a9c7f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_Flow_SignoffStatus" ma:index="27" nillable="true" ma:displayName="Sign-off status" ma:internalName="Sign_x002d_off_x0020_status">
      <xsd:simpleType>
        <xsd:restriction base="dms:Text"/>
      </xsd:simpleType>
    </xsd:element>
    <xsd:element name="Status" ma:index="28" nillable="true" ma:displayName="Status" ma:format="Dropdown" ma:internalName="Status">
      <xsd:simpleType>
        <xsd:restriction base="dms:Choice">
          <xsd:enumeration value="In Progress"/>
          <xsd:enumeration value="Not Started"/>
          <xsd:enumeration value="Completed"/>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Completed" ma:index="30" nillable="true" ma:displayName="Completed" ma:default="0" ma:format="Dropdown" ma:internalName="Completed">
      <xsd:simpleType>
        <xsd:restriction base="dms:Boolea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ac6e4d-899a-41b1-acdf-b5ad9340212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189e5e-1845-4bd7-aeda-e35c1ae6aa14}" ma:internalName="TaxCatchAll" ma:showField="CatchAllData" ma:web="beac6e4d-899a-41b1-acdf-b5ad93402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E3862-AA87-4228-A9A4-580ABB796227}">
  <ds:schemaRefs>
    <ds:schemaRef ds:uri="http://schemas.microsoft.com/sharepoint/v3/contenttype/forms"/>
  </ds:schemaRefs>
</ds:datastoreItem>
</file>

<file path=customXml/itemProps2.xml><?xml version="1.0" encoding="utf-8"?>
<ds:datastoreItem xmlns:ds="http://schemas.openxmlformats.org/officeDocument/2006/customXml" ds:itemID="{07EE5903-292D-4A19-87D7-F26F78C2CC76}">
  <ds:schemaRefs>
    <ds:schemaRef ds:uri="7292ad2b-ff56-4e48-b977-c2a960126c76"/>
    <ds:schemaRef ds:uri="beac6e4d-899a-41b1-acdf-b5ad934021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0BEB53-E9AD-42A3-8BC3-105596B09DE4}"/>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17</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6_CareBridge</vt:lpstr>
      <vt:lpstr>Office Theme</vt:lpstr>
      <vt:lpstr>PowerPoint Presentation</vt:lpstr>
      <vt:lpstr>PowerPoint Presentation</vt:lpstr>
      <vt:lpstr>PowerPoint Presentation</vt:lpstr>
      <vt:lpstr>Presentation Objectives</vt:lpstr>
      <vt:lpstr>PowerPoint Presentation</vt:lpstr>
      <vt:lpstr>EVV Overview</vt:lpstr>
      <vt:lpstr>PowerPoint Presentation</vt:lpstr>
      <vt:lpstr>Timeline &amp; Critical Activities</vt:lpstr>
      <vt:lpstr>PowerPoint Presentation</vt:lpstr>
      <vt:lpstr>Provider Onboarding</vt:lpstr>
      <vt:lpstr>Provider Actions</vt:lpstr>
      <vt:lpstr>PowerPoint Presentation</vt:lpstr>
      <vt:lpstr>Required Codes</vt:lpstr>
      <vt:lpstr>Authorization Issuance Types</vt:lpstr>
      <vt:lpstr>Always</vt:lpstr>
      <vt:lpstr>Always</vt:lpstr>
      <vt:lpstr>Sometimes</vt:lpstr>
      <vt:lpstr>Sometimes</vt:lpstr>
      <vt:lpstr>PowerPoint Presentation</vt:lpstr>
      <vt:lpstr>Communication &amp; Training Channels</vt:lpstr>
      <vt:lpstr>Resources</vt:lpstr>
      <vt:lpstr>“Follow” Critical Resources</vt:lpstr>
      <vt:lpstr>“Follow” Critical Resources</vt:lpstr>
      <vt:lpstr>“Follow” Critical Resources</vt:lpstr>
      <vt:lpstr>PowerPoint Presentation</vt:lpstr>
      <vt:lpstr>Next Steps</vt:lpstr>
      <vt:lpstr>Points of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Saylor</dc:creator>
  <cp:revision>1</cp:revision>
  <dcterms:created xsi:type="dcterms:W3CDTF">2024-06-19T21:28:14Z</dcterms:created>
  <dcterms:modified xsi:type="dcterms:W3CDTF">2025-03-11T13:40:24Z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0x01010066A266243C34BB4B97CDEB2749F1D020</vt:lpwstr>
  </property>
  <property fmtid="{D5CDD505-2E9C-101B-9397-08002B2CF9AE}" pid="3" name="MediaServiceImageTags">
    <vt:lpwstr/>
  </property>
</Properties>
</file>